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16" r:id="rId3"/>
    <p:sldId id="317" r:id="rId4"/>
    <p:sldId id="318" r:id="rId5"/>
    <p:sldId id="319" r:id="rId6"/>
    <p:sldId id="321" r:id="rId7"/>
    <p:sldId id="320" r:id="rId8"/>
    <p:sldId id="322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56F9CB-4401-4C00-8038-CF9BD307D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D7F35F-1757-4D41-A98E-7318E5878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224B567-1CB4-4D13-9498-106322FA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39F59C9-A169-44C1-AAAE-1BE71F5C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0FCC1CD-D622-48BA-83E3-4F913A67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4828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6DEB8-3032-42C2-B065-5AE676AC8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E15917A-F8BF-4C1B-B214-EAAE6031E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C0FCD31-B0E4-4B52-BF68-B36823797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BAC61A5-39EE-4DF5-8680-4E3D5EA66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6FD12A-E759-43F0-B144-EC5F3A5AA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5385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EE73A-81E5-46EB-9832-6DB5E1F51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25DCF27-11C5-47A7-8ED4-B13933409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4D8E0F6-D5A8-4ECB-BB6A-B1F5BC5DC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6BC96DC-174A-4F16-BE06-070C2C9D8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D12D8EF-C2F0-463C-9741-A907E746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353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5D1F9-6979-4587-98D9-183220B5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858317E-A0DD-4098-A3DE-CDD72A38E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D57ECAE-668F-481A-BADD-4C653C1D4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D5A6449-4E91-49BA-945A-8FB3622D5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2ABAC4C-710F-41C3-AD2D-808C71613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2F9F13B-ACD2-4750-A7F3-56755D1AB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7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7F838-9263-4B0B-8EB1-8176CD0F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D37257-2746-42B5-8D43-35A55728F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8C97D03-823C-4522-BB44-4C6826755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A2C68FAB-732E-47C8-9DD0-3EAC40DDC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994DE58-CAFB-46D0-9F6B-20CC0F912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A2633E4-B2BD-4A07-8E64-E473A5287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C19096B1-C003-4D3D-98F7-0B80BC168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3804B675-4A25-44C5-854D-07B60C010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07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AD396-3821-4C47-9413-345429053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0ED2C92-E326-45AA-A11D-C44E75728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8E9C717-1CCF-4525-A22D-69CA021B3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91D3EC0-C507-44ED-8F8B-9FD102518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1446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61FA45DE-FD0B-41E2-A287-1B8AC88FD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C132D719-3105-40B9-A80F-C94FC2CDA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620D5E8-8E80-4B30-9115-32C778DA8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3137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6E678-175F-4597-AACC-926CF5B4B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B2CA94A-3F3F-4BEA-B1A1-3AC8A8183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183CF3E-5EEB-442C-9E31-685F3D338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355F2-96FE-476C-9823-2765E694E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7A08CCF-ED0F-4FF8-8D10-2E37C77F8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07B136A-312A-4699-8408-3AC08F5F2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59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48114-67EC-4B00-99CD-663CD16D5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53FE5445-AE47-4A09-8E75-30194C7DC7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54300DC-9532-42CD-8C6F-375DA8FC5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95B231E-A089-41C6-B84D-98EF2BDD0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BBD2303-4D68-4DB2-88D6-F9CF5A51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104C5E1-BB39-449D-8B7C-42F36F3FF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107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8316D-EDF7-46FA-A964-043447E6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D19E99-09BB-4AEB-AAE5-ECA0CE1F84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C44777B-8712-483B-99A8-E57F31841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697F416-1996-44BE-84A2-E6F2026B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67E6754-64F3-4174-9D24-1DF38C86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858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188046-A137-4E80-8976-C0DD7194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84CCFAE-A91B-4151-AA9B-3B53D3D3F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4DABDF-DFF6-43F3-B86B-8C7340D78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CCC6F58-B186-4367-86E0-AECBF8AF6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368487E-2F3D-4FB0-A68A-061D5A6E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984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54ACA41-FF6F-4CD5-8032-12A668498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259EDAA-C7A6-4A03-A5A1-D7A22F2B0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00AF756-DE8C-4BC3-AA53-40432366D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53D87-8B8B-4F22-9C53-F078FD962410}" type="datetimeFigureOut">
              <a:rPr lang="pt-PT" smtClean="0"/>
              <a:t>15/08/2019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91D8581-7A44-447A-8D01-EBF09C98D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82E6A6-980D-42DA-A747-6A44A729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9B753-579E-49D7-879B-A5304FAFB7D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27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F9A73A-AD94-4EE6-8C7E-B77175779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BA1B1EA-E915-455F-BEB3-EA81CD659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0464F0-A084-4957-90A7-A9F9684E1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6168"/>
            <a:ext cx="12192000" cy="552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07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3F4AB-D805-4C1B-9CD8-379588D06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642674E-EBC2-4E74-B9D1-236B41AE0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79E44D9-4AAB-4495-8ECF-3EE274A1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3170"/>
            <a:ext cx="12192000" cy="539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7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4CC49-C66D-4CCE-8613-E3CB95A7D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8BB1CC6-248C-473B-B3A9-5B0D9CB02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B156162-172A-4C4A-A600-45DAD6086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451"/>
            <a:ext cx="12192000" cy="56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78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D9AE7-D7DB-493F-97F6-6454DDAE4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090F943-790C-44A0-8C24-6B5D2710D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566BD48-8222-4BC1-936A-C0B775EE4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6646"/>
            <a:ext cx="12192000" cy="538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0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90F897-9364-40A3-80F5-9743C933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829354-8207-4E21-A8D4-812BE9DC6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EC8EF26-FF65-4D8E-9E94-1EA28D4D6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169"/>
            <a:ext cx="12192000" cy="56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83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9567D-D605-4F8B-9E41-886001BE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75F7F83-DF37-4D98-847A-6737714DA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DC5FD5-5758-4256-9761-441C6B1C3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388"/>
            <a:ext cx="12192000" cy="60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5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4D844-4391-438A-BAF0-252D95149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9F1AE02-6710-4682-83CA-33AD305F1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FC679E1-E23A-40FF-95BD-111A5BF2B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257"/>
            <a:ext cx="12192000" cy="569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94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43B50E-4D90-420A-9232-19AD968A3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99FCBAC-4B1E-4B20-BCCE-A13737C32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C52D232-90CB-4501-A212-51F401FE7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9257"/>
            <a:ext cx="12192000" cy="557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834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Ecrã Panorâmico</PresentationFormat>
  <Paragraphs>0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1</cp:revision>
  <dcterms:created xsi:type="dcterms:W3CDTF">2019-08-15T15:28:35Z</dcterms:created>
  <dcterms:modified xsi:type="dcterms:W3CDTF">2019-08-15T15:29:32Z</dcterms:modified>
</cp:coreProperties>
</file>