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6" r:id="rId4"/>
    <p:sldId id="271" r:id="rId5"/>
    <p:sldId id="274" r:id="rId6"/>
    <p:sldId id="275" r:id="rId7"/>
    <p:sldId id="276" r:id="rId8"/>
    <p:sldId id="277" r:id="rId9"/>
    <p:sldId id="278" r:id="rId10"/>
    <p:sldId id="281" r:id="rId11"/>
    <p:sldId id="282" r:id="rId12"/>
    <p:sldId id="279" r:id="rId13"/>
    <p:sldId id="280" r:id="rId14"/>
    <p:sldId id="283" r:id="rId15"/>
    <p:sldId id="284" r:id="rId16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Alves" userId="56c41d2acd5a3080" providerId="LiveId" clId="{48D324CE-2724-4A48-A190-A30E9991436F}"/>
    <pc:docChg chg="undo custSel addSld delSld modSld">
      <pc:chgData name="Pedro Alves" userId="56c41d2acd5a3080" providerId="LiveId" clId="{48D324CE-2724-4A48-A190-A30E9991436F}" dt="2020-09-09T18:50:37.694" v="11" actId="47"/>
      <pc:docMkLst>
        <pc:docMk/>
      </pc:docMkLst>
      <pc:sldChg chg="modSp mod">
        <pc:chgData name="Pedro Alves" userId="56c41d2acd5a3080" providerId="LiveId" clId="{48D324CE-2724-4A48-A190-A30E9991436F}" dt="2020-09-09T18:49:45.481" v="4" actId="20577"/>
        <pc:sldMkLst>
          <pc:docMk/>
          <pc:sldMk cId="678222478" sldId="256"/>
        </pc:sldMkLst>
        <pc:spChg chg="mod">
          <ac:chgData name="Pedro Alves" userId="56c41d2acd5a3080" providerId="LiveId" clId="{48D324CE-2724-4A48-A190-A30E9991436F}" dt="2020-09-09T18:49:19.911" v="0"/>
          <ac:spMkLst>
            <pc:docMk/>
            <pc:sldMk cId="678222478" sldId="256"/>
            <ac:spMk id="2" creationId="{4CDD529D-8586-47E7-B5D4-597A99DA377A}"/>
          </ac:spMkLst>
        </pc:spChg>
        <pc:spChg chg="mod">
          <ac:chgData name="Pedro Alves" userId="56c41d2acd5a3080" providerId="LiveId" clId="{48D324CE-2724-4A48-A190-A30E9991436F}" dt="2020-09-09T18:49:45.481" v="4" actId="20577"/>
          <ac:spMkLst>
            <pc:docMk/>
            <pc:sldMk cId="678222478" sldId="256"/>
            <ac:spMk id="3" creationId="{868677AE-D452-4BE8-BC12-B3D9DACF4014}"/>
          </ac:spMkLst>
        </pc:spChg>
      </pc:sldChg>
      <pc:sldChg chg="add del">
        <pc:chgData name="Pedro Alves" userId="56c41d2acd5a3080" providerId="LiveId" clId="{48D324CE-2724-4A48-A190-A30E9991436F}" dt="2020-09-09T18:50:01.799" v="6" actId="47"/>
        <pc:sldMkLst>
          <pc:docMk/>
          <pc:sldMk cId="2420208040" sldId="257"/>
        </pc:sldMkLst>
      </pc:sldChg>
      <pc:sldChg chg="add del">
        <pc:chgData name="Pedro Alves" userId="56c41d2acd5a3080" providerId="LiveId" clId="{48D324CE-2724-4A48-A190-A30E9991436F}" dt="2020-09-09T18:50:15.696" v="7" actId="47"/>
        <pc:sldMkLst>
          <pc:docMk/>
          <pc:sldMk cId="1393602568" sldId="258"/>
        </pc:sldMkLst>
      </pc:sldChg>
      <pc:sldChg chg="add del">
        <pc:chgData name="Pedro Alves" userId="56c41d2acd5a3080" providerId="LiveId" clId="{48D324CE-2724-4A48-A190-A30E9991436F}" dt="2020-09-09T18:50:15.696" v="7" actId="47"/>
        <pc:sldMkLst>
          <pc:docMk/>
          <pc:sldMk cId="2466898744" sldId="259"/>
        </pc:sldMkLst>
      </pc:sldChg>
      <pc:sldChg chg="add del">
        <pc:chgData name="Pedro Alves" userId="56c41d2acd5a3080" providerId="LiveId" clId="{48D324CE-2724-4A48-A190-A30E9991436F}" dt="2020-09-09T18:50:15.696" v="7" actId="47"/>
        <pc:sldMkLst>
          <pc:docMk/>
          <pc:sldMk cId="3525905456" sldId="260"/>
        </pc:sldMkLst>
      </pc:sldChg>
      <pc:sldChg chg="add del">
        <pc:chgData name="Pedro Alves" userId="56c41d2acd5a3080" providerId="LiveId" clId="{48D324CE-2724-4A48-A190-A30E9991436F}" dt="2020-09-09T18:50:15.696" v="7" actId="47"/>
        <pc:sldMkLst>
          <pc:docMk/>
          <pc:sldMk cId="1108113592" sldId="261"/>
        </pc:sldMkLst>
      </pc:sldChg>
      <pc:sldChg chg="add del">
        <pc:chgData name="Pedro Alves" userId="56c41d2acd5a3080" providerId="LiveId" clId="{48D324CE-2724-4A48-A190-A30E9991436F}" dt="2020-09-09T18:50:15.696" v="7" actId="47"/>
        <pc:sldMkLst>
          <pc:docMk/>
          <pc:sldMk cId="62766452" sldId="262"/>
        </pc:sldMkLst>
      </pc:sldChg>
      <pc:sldChg chg="add del">
        <pc:chgData name="Pedro Alves" userId="56c41d2acd5a3080" providerId="LiveId" clId="{48D324CE-2724-4A48-A190-A30E9991436F}" dt="2020-09-09T18:50:15.696" v="7" actId="47"/>
        <pc:sldMkLst>
          <pc:docMk/>
          <pc:sldMk cId="573433222" sldId="263"/>
        </pc:sldMkLst>
      </pc:sldChg>
      <pc:sldChg chg="add del">
        <pc:chgData name="Pedro Alves" userId="56c41d2acd5a3080" providerId="LiveId" clId="{48D324CE-2724-4A48-A190-A30E9991436F}" dt="2020-09-09T18:50:15.696" v="7" actId="47"/>
        <pc:sldMkLst>
          <pc:docMk/>
          <pc:sldMk cId="3867073622" sldId="264"/>
        </pc:sldMkLst>
      </pc:sldChg>
      <pc:sldChg chg="add del">
        <pc:chgData name="Pedro Alves" userId="56c41d2acd5a3080" providerId="LiveId" clId="{48D324CE-2724-4A48-A190-A30E9991436F}" dt="2020-09-09T18:50:15.696" v="7" actId="47"/>
        <pc:sldMkLst>
          <pc:docMk/>
          <pc:sldMk cId="1909438011" sldId="265"/>
        </pc:sldMkLst>
      </pc:sldChg>
      <pc:sldChg chg="del">
        <pc:chgData name="Pedro Alves" userId="56c41d2acd5a3080" providerId="LiveId" clId="{48D324CE-2724-4A48-A190-A30E9991436F}" dt="2020-09-09T18:50:26.397" v="9" actId="47"/>
        <pc:sldMkLst>
          <pc:docMk/>
          <pc:sldMk cId="601587751" sldId="266"/>
        </pc:sldMkLst>
      </pc:sldChg>
      <pc:sldChg chg="del">
        <pc:chgData name="Pedro Alves" userId="56c41d2acd5a3080" providerId="LiveId" clId="{48D324CE-2724-4A48-A190-A30E9991436F}" dt="2020-09-09T18:50:26.397" v="9" actId="47"/>
        <pc:sldMkLst>
          <pc:docMk/>
          <pc:sldMk cId="3293897246" sldId="267"/>
        </pc:sldMkLst>
      </pc:sldChg>
      <pc:sldChg chg="del">
        <pc:chgData name="Pedro Alves" userId="56c41d2acd5a3080" providerId="LiveId" clId="{48D324CE-2724-4A48-A190-A30E9991436F}" dt="2020-09-09T18:50:26.397" v="9" actId="47"/>
        <pc:sldMkLst>
          <pc:docMk/>
          <pc:sldMk cId="129753651" sldId="268"/>
        </pc:sldMkLst>
      </pc:sldChg>
      <pc:sldChg chg="del">
        <pc:chgData name="Pedro Alves" userId="56c41d2acd5a3080" providerId="LiveId" clId="{48D324CE-2724-4A48-A190-A30E9991436F}" dt="2020-09-09T18:50:26.397" v="9" actId="47"/>
        <pc:sldMkLst>
          <pc:docMk/>
          <pc:sldMk cId="3439576483" sldId="269"/>
        </pc:sldMkLst>
      </pc:sldChg>
      <pc:sldChg chg="del">
        <pc:chgData name="Pedro Alves" userId="56c41d2acd5a3080" providerId="LiveId" clId="{48D324CE-2724-4A48-A190-A30E9991436F}" dt="2020-09-09T18:50:26.397" v="9" actId="47"/>
        <pc:sldMkLst>
          <pc:docMk/>
          <pc:sldMk cId="55338364" sldId="270"/>
        </pc:sldMkLst>
      </pc:sldChg>
      <pc:sldChg chg="del">
        <pc:chgData name="Pedro Alves" userId="56c41d2acd5a3080" providerId="LiveId" clId="{48D324CE-2724-4A48-A190-A30E9991436F}" dt="2020-09-09T18:50:26.397" v="9" actId="47"/>
        <pc:sldMkLst>
          <pc:docMk/>
          <pc:sldMk cId="2269687362" sldId="272"/>
        </pc:sldMkLst>
      </pc:sldChg>
      <pc:sldChg chg="del">
        <pc:chgData name="Pedro Alves" userId="56c41d2acd5a3080" providerId="LiveId" clId="{48D324CE-2724-4A48-A190-A30E9991436F}" dt="2020-09-09T18:50:32.732" v="10" actId="47"/>
        <pc:sldMkLst>
          <pc:docMk/>
          <pc:sldMk cId="789429544" sldId="273"/>
        </pc:sldMkLst>
      </pc:sldChg>
      <pc:sldChg chg="del">
        <pc:chgData name="Pedro Alves" userId="56c41d2acd5a3080" providerId="LiveId" clId="{48D324CE-2724-4A48-A190-A30E9991436F}" dt="2020-09-09T18:50:37.694" v="11" actId="47"/>
        <pc:sldMkLst>
          <pc:docMk/>
          <pc:sldMk cId="1690727323" sldId="285"/>
        </pc:sldMkLst>
      </pc:sldChg>
      <pc:sldChg chg="new">
        <pc:chgData name="Pedro Alves" userId="56c41d2acd5a3080" providerId="LiveId" clId="{48D324CE-2724-4A48-A190-A30E9991436F}" dt="2020-09-09T18:50:19.636" v="8" actId="680"/>
        <pc:sldMkLst>
          <pc:docMk/>
          <pc:sldMk cId="2367042054" sldId="28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BAC1EF-CD3C-4F87-BAFC-5574C04BAA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496E2F9-2EEC-42CE-8178-0FF42CDD21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E36657F-0EEB-4051-866E-1D646B3F4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09/09/2020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F9362FD-7DB1-43A0-998F-7E9AE21D3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12C9565-64EE-4C34-A38B-72CACD9BC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994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F7D8E2-6C79-4CCB-BD2C-3E660FD0A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8977CDB-30D5-4E8B-85AC-76F7AD314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23EF606-7926-43E3-8CFE-3BCE7320B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09/09/2020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8EA4091-332A-4C47-BEEC-28A3D8364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3EDD7EC-EBBF-4773-B88F-600815030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0862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6ED326-7774-46AC-88F7-115DC1FF8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4EB2351-C707-477B-9714-2A45FCB89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A4C1972-900A-4CE3-BD38-08E1B10BE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09/09/2020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75589D2-BAD2-4445-BAF5-8629E50D8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58D8073-1AEB-4562-8578-087DEA806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89165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C23CA4-F284-40F1-BD84-2CC09E65B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48E9BDA-ED6A-480F-89BC-A9C76AAB6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48BCFA5-6378-491D-A0FC-84BE707340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10B75579-7F93-4DC8-B924-F92ED9441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09/09/2020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5D934717-B02D-4629-9AF7-BA229F0CA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60977E0-860A-4C22-8002-BA605A482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9510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C8A197-2521-46A0-B1EB-22D733F3F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3295C3FB-EB49-4A3B-834F-A147A7918C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4634030-0849-4B31-9D15-93244E6E8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5B545B56-0FA2-4F1B-BC1A-C01AB2395A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AD7612F5-5988-437C-8EF3-CD4FFEFF03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F57DEEC1-3DC0-4FC2-BAD9-E7DAFB630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09/09/2020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0491E25C-6924-48DA-8493-CA8CE1072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4E008344-0971-46FA-8C32-F699D4B9E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08550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2AD523-B7A2-4C07-9F88-FFAB62CDE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1B6925E5-5131-4D69-9F49-669556C9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09/09/2020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F803A3FA-871F-4AEF-B01F-6B9C9DC22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BFBB5ABC-486B-46B3-8358-544F2786C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08248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D0F667AE-29DE-4A70-8F64-10B86FE2E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09/09/2020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14DDD5B4-87B9-4314-AB65-C1C31266D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60F75E9-2138-4065-BD7A-21CB6A97A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6177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EF2C12-8817-44D1-82EB-BB3872778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7DA58C0-8CE9-42A9-A0F2-7D2408014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EB5EBFC-CCB7-46BF-8E5C-4F200C992B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4AC12F0-BC03-4524-B061-0BF49710E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09/09/2020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59AE4B7B-C326-4949-A042-FB50F5AFA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F56EDF3-63C1-4B4E-ADE2-2E4F7C738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5511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00554D-1AD6-473A-BC87-7B02F38F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7CC059E1-E45F-443A-9D08-75419156C5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97E43676-D120-4791-8209-F2F6DA913B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1ECC052E-FAD2-4327-8FC2-748D8FA42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09/09/2020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C593BDFC-5575-41A4-AF0E-5B9469D00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8C9B3AD-F925-4AB8-9FF3-DE2E8A710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64863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B86221-C828-4CCB-BF9A-2AFCBFCE9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A9960CC-F46C-4F81-AFBC-E60EDF55AD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592C85A-48D6-4C74-BEC3-B0C871A63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09/09/2020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7A48D9A-2F44-4133-A0EA-4CB30B29F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B611049-A6AB-41C9-BA5C-41AFE458B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3718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3EF6F27-2CF9-47BE-A764-FF5C89A751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16A22A46-2AE2-47CE-A1FC-66F6B3EB47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7C24101-109C-489F-BF6F-6E7911A62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09/09/2020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F86CC29-A701-458D-89FF-864C43A60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AA2AB6F-B108-4F84-A2E6-992946148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32937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25C0A142-4153-4EB0-A278-98E1DA7AF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F2E67F4-E75D-4B31-AECA-41EC18653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167140F-A09B-405F-9162-4A04C92A29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758DD-B56C-447F-A574-A73EB6918123}" type="datetimeFigureOut">
              <a:rPr lang="pt-PT" smtClean="0"/>
              <a:t>09/09/2020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E8E320B-BEAF-4ED7-8F13-AB3F8E288C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27CB024-7515-4D05-AE1F-15FFF5B512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5398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D529D-8586-47E7-B5D4-597A99DA37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THE WAR ROOM - DAY 4</a:t>
            </a:r>
            <a:endParaRPr lang="pt-PT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8677AE-D452-4BE8-BC12-B3D9DACF40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(22-06-20 )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78222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CC47057-F219-4684-868A-BA7D748A9248}"/>
              </a:ext>
            </a:extLst>
          </p:cNvPr>
          <p:cNvSpPr txBox="1"/>
          <p:nvPr/>
        </p:nvSpPr>
        <p:spPr>
          <a:xfrm>
            <a:off x="3758184" y="2313432"/>
            <a:ext cx="47914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800" dirty="0" err="1"/>
              <a:t>Anton</a:t>
            </a:r>
            <a:endParaRPr lang="pt-PT" sz="8800" dirty="0"/>
          </a:p>
        </p:txBody>
      </p:sp>
    </p:spTree>
    <p:extLst>
      <p:ext uri="{BB962C8B-B14F-4D97-AF65-F5344CB8AC3E}">
        <p14:creationId xmlns:p14="http://schemas.microsoft.com/office/powerpoint/2010/main" val="2420208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7042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0B2857C-160A-4CB8-A7F9-E1C60785478E}"/>
              </a:ext>
            </a:extLst>
          </p:cNvPr>
          <p:cNvSpPr txBox="1"/>
          <p:nvPr/>
        </p:nvSpPr>
        <p:spPr>
          <a:xfrm>
            <a:off x="3758184" y="2313432"/>
            <a:ext cx="47914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800" dirty="0" err="1"/>
              <a:t>Raj</a:t>
            </a:r>
            <a:endParaRPr lang="pt-PT" sz="8800" dirty="0"/>
          </a:p>
        </p:txBody>
      </p:sp>
    </p:spTree>
    <p:extLst>
      <p:ext uri="{BB962C8B-B14F-4D97-AF65-F5344CB8AC3E}">
        <p14:creationId xmlns:p14="http://schemas.microsoft.com/office/powerpoint/2010/main" val="1442519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6FC2503-42AA-4963-8A96-1DFFF4509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2" y="228600"/>
            <a:ext cx="1142047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443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9B2EAD1-DECE-4FA4-AF0F-E1E379575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12" y="209550"/>
            <a:ext cx="11458575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537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0DAF689-E3D8-45EB-A018-7FC2D30D8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7" y="0"/>
            <a:ext cx="121044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53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417AA7F-A2A3-40EE-B932-CA9252D27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7" y="214312"/>
            <a:ext cx="11401425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07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F3E9CF2-A900-48F4-A4CF-BDD5CBC29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204787"/>
            <a:ext cx="11468100" cy="64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186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19A7737-F471-4934-953E-28856EAAC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209550"/>
            <a:ext cx="1144905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20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B0AB084-37DC-4CEE-B0C7-4C8251B5E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12" y="214312"/>
            <a:ext cx="11458575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287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3CC4C70-4606-4BC0-ADF4-F93BBA953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7" y="200025"/>
            <a:ext cx="11477625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504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3DA64E3-B316-4246-89A0-6967B9E8E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200025"/>
            <a:ext cx="1150620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7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F7F9E0D-09E8-42F6-A708-F2FDFA9D4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" y="200025"/>
            <a:ext cx="1148715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065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9DAD636-5CCD-42ED-A1FA-A484F888A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12" y="214312"/>
            <a:ext cx="11458575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295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11</Words>
  <Application>Microsoft Office PowerPoint</Application>
  <PresentationFormat>Ecrã Panorâmico</PresentationFormat>
  <Paragraphs>4</Paragraphs>
  <Slides>15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do Office</vt:lpstr>
      <vt:lpstr>THE WAR ROOM - DAY 4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Alves</dc:creator>
  <cp:lastModifiedBy>Pedro Alves</cp:lastModifiedBy>
  <cp:revision>3</cp:revision>
  <dcterms:created xsi:type="dcterms:W3CDTF">2020-09-08T10:07:00Z</dcterms:created>
  <dcterms:modified xsi:type="dcterms:W3CDTF">2020-09-09T18:50:41Z</dcterms:modified>
</cp:coreProperties>
</file>