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71" r:id="rId12"/>
    <p:sldId id="266" r:id="rId13"/>
    <p:sldId id="267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590FB0-071D-42F3-B01E-40677996E7F3}" v="14" dt="2020-09-08T16:18:09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Alves" userId="56c41d2acd5a3080" providerId="LiveId" clId="{F9590FB0-071D-42F3-B01E-40677996E7F3}"/>
    <pc:docChg chg="undo custSel addSld delSld modSld sldOrd">
      <pc:chgData name="Pedro Alves" userId="56c41d2acd5a3080" providerId="LiveId" clId="{F9590FB0-071D-42F3-B01E-40677996E7F3}" dt="2020-09-08T16:20:16.362" v="57" actId="47"/>
      <pc:docMkLst>
        <pc:docMk/>
      </pc:docMkLst>
      <pc:sldChg chg="modSp mod">
        <pc:chgData name="Pedro Alves" userId="56c41d2acd5a3080" providerId="LiveId" clId="{F9590FB0-071D-42F3-B01E-40677996E7F3}" dt="2020-09-08T16:19:40.953" v="54"/>
        <pc:sldMkLst>
          <pc:docMk/>
          <pc:sldMk cId="678222478" sldId="256"/>
        </pc:sldMkLst>
        <pc:spChg chg="mod">
          <ac:chgData name="Pedro Alves" userId="56c41d2acd5a3080" providerId="LiveId" clId="{F9590FB0-071D-42F3-B01E-40677996E7F3}" dt="2020-09-08T16:19:38.499" v="53" actId="27636"/>
          <ac:spMkLst>
            <pc:docMk/>
            <pc:sldMk cId="678222478" sldId="256"/>
            <ac:spMk id="2" creationId="{4CDD529D-8586-47E7-B5D4-597A99DA377A}"/>
          </ac:spMkLst>
        </pc:spChg>
        <pc:spChg chg="mod">
          <ac:chgData name="Pedro Alves" userId="56c41d2acd5a3080" providerId="LiveId" clId="{F9590FB0-071D-42F3-B01E-40677996E7F3}" dt="2020-09-08T16:19:40.953" v="54"/>
          <ac:spMkLst>
            <pc:docMk/>
            <pc:sldMk cId="678222478" sldId="256"/>
            <ac:spMk id="3" creationId="{868677AE-D452-4BE8-BC12-B3D9DACF4014}"/>
          </ac:spMkLst>
        </pc:spChg>
      </pc:sldChg>
      <pc:sldChg chg="addSp modSp mod">
        <pc:chgData name="Pedro Alves" userId="56c41d2acd5a3080" providerId="LiveId" clId="{F9590FB0-071D-42F3-B01E-40677996E7F3}" dt="2020-09-08T16:18:46.518" v="49" actId="20577"/>
        <pc:sldMkLst>
          <pc:docMk/>
          <pc:sldMk cId="2420208040" sldId="257"/>
        </pc:sldMkLst>
        <pc:spChg chg="add mod">
          <ac:chgData name="Pedro Alves" userId="56c41d2acd5a3080" providerId="LiveId" clId="{F9590FB0-071D-42F3-B01E-40677996E7F3}" dt="2020-09-08T16:18:46.518" v="49" actId="20577"/>
          <ac:spMkLst>
            <pc:docMk/>
            <pc:sldMk cId="2420208040" sldId="257"/>
            <ac:spMk id="3" creationId="{ECC47057-F219-4684-868A-BA7D748A9248}"/>
          </ac:spMkLst>
        </pc:spChg>
      </pc:sldChg>
      <pc:sldChg chg="delSp modSp mod">
        <pc:chgData name="Pedro Alves" userId="56c41d2acd5a3080" providerId="LiveId" clId="{F9590FB0-071D-42F3-B01E-40677996E7F3}" dt="2020-09-08T10:29:14.356" v="1" actId="21"/>
        <pc:sldMkLst>
          <pc:docMk/>
          <pc:sldMk cId="1108113592" sldId="261"/>
        </pc:sldMkLst>
        <pc:picChg chg="del mod">
          <ac:chgData name="Pedro Alves" userId="56c41d2acd5a3080" providerId="LiveId" clId="{F9590FB0-071D-42F3-B01E-40677996E7F3}" dt="2020-09-08T10:29:14.356" v="1" actId="21"/>
          <ac:picMkLst>
            <pc:docMk/>
            <pc:sldMk cId="1108113592" sldId="261"/>
            <ac:picMk id="3" creationId="{BF3BD1FF-0942-4230-BF5A-4078CE482314}"/>
          </ac:picMkLst>
        </pc:picChg>
      </pc:sldChg>
      <pc:sldChg chg="addSp modSp mod">
        <pc:chgData name="Pedro Alves" userId="56c41d2acd5a3080" providerId="LiveId" clId="{F9590FB0-071D-42F3-B01E-40677996E7F3}" dt="2020-09-08T10:29:20.383" v="3" actId="1076"/>
        <pc:sldMkLst>
          <pc:docMk/>
          <pc:sldMk cId="62766452" sldId="262"/>
        </pc:sldMkLst>
        <pc:picChg chg="add mod">
          <ac:chgData name="Pedro Alves" userId="56c41d2acd5a3080" providerId="LiveId" clId="{F9590FB0-071D-42F3-B01E-40677996E7F3}" dt="2020-09-08T10:29:20.383" v="3" actId="1076"/>
          <ac:picMkLst>
            <pc:docMk/>
            <pc:sldMk cId="62766452" sldId="262"/>
            <ac:picMk id="3" creationId="{8CC4C5D4-3894-45B9-A039-5C96572655AF}"/>
          </ac:picMkLst>
        </pc:picChg>
      </pc:sldChg>
      <pc:sldChg chg="addSp">
        <pc:chgData name="Pedro Alves" userId="56c41d2acd5a3080" providerId="LiveId" clId="{F9590FB0-071D-42F3-B01E-40677996E7F3}" dt="2020-09-08T10:46:36.827" v="7"/>
        <pc:sldMkLst>
          <pc:docMk/>
          <pc:sldMk cId="573433222" sldId="263"/>
        </pc:sldMkLst>
        <pc:picChg chg="add">
          <ac:chgData name="Pedro Alves" userId="56c41d2acd5a3080" providerId="LiveId" clId="{F9590FB0-071D-42F3-B01E-40677996E7F3}" dt="2020-09-08T10:46:36.827" v="7"/>
          <ac:picMkLst>
            <pc:docMk/>
            <pc:sldMk cId="573433222" sldId="263"/>
            <ac:picMk id="2" creationId="{637642D8-061A-4456-93E7-D3412C2D6C5E}"/>
          </ac:picMkLst>
        </pc:picChg>
      </pc:sldChg>
      <pc:sldChg chg="addSp ord">
        <pc:chgData name="Pedro Alves" userId="56c41d2acd5a3080" providerId="LiveId" clId="{F9590FB0-071D-42F3-B01E-40677996E7F3}" dt="2020-09-08T10:45:48.340" v="6"/>
        <pc:sldMkLst>
          <pc:docMk/>
          <pc:sldMk cId="3867073622" sldId="264"/>
        </pc:sldMkLst>
        <pc:picChg chg="add">
          <ac:chgData name="Pedro Alves" userId="56c41d2acd5a3080" providerId="LiveId" clId="{F9590FB0-071D-42F3-B01E-40677996E7F3}" dt="2020-09-08T10:45:45.151" v="4"/>
          <ac:picMkLst>
            <pc:docMk/>
            <pc:sldMk cId="3867073622" sldId="264"/>
            <ac:picMk id="2" creationId="{3C9D3D22-7F71-44A3-89AA-FF2B9AB63518}"/>
          </ac:picMkLst>
        </pc:picChg>
      </pc:sldChg>
      <pc:sldChg chg="addSp new ord">
        <pc:chgData name="Pedro Alves" userId="56c41d2acd5a3080" providerId="LiveId" clId="{F9590FB0-071D-42F3-B01E-40677996E7F3}" dt="2020-09-08T14:09:25.515" v="25"/>
        <pc:sldMkLst>
          <pc:docMk/>
          <pc:sldMk cId="1909438011" sldId="265"/>
        </pc:sldMkLst>
        <pc:picChg chg="add">
          <ac:chgData name="Pedro Alves" userId="56c41d2acd5a3080" providerId="LiveId" clId="{F9590FB0-071D-42F3-B01E-40677996E7F3}" dt="2020-09-08T10:58:23.634" v="11"/>
          <ac:picMkLst>
            <pc:docMk/>
            <pc:sldMk cId="1909438011" sldId="265"/>
            <ac:picMk id="2" creationId="{959F9036-6956-47EE-A283-6C633253746A}"/>
          </ac:picMkLst>
        </pc:picChg>
      </pc:sldChg>
      <pc:sldChg chg="addSp delSp modSp new mod">
        <pc:chgData name="Pedro Alves" userId="56c41d2acd5a3080" providerId="LiveId" clId="{F9590FB0-071D-42F3-B01E-40677996E7F3}" dt="2020-09-08T14:00:17.142" v="22"/>
        <pc:sldMkLst>
          <pc:docMk/>
          <pc:sldMk cId="601587751" sldId="266"/>
        </pc:sldMkLst>
        <pc:picChg chg="add del mod">
          <ac:chgData name="Pedro Alves" userId="56c41d2acd5a3080" providerId="LiveId" clId="{F9590FB0-071D-42F3-B01E-40677996E7F3}" dt="2020-09-08T13:59:55.927" v="19" actId="478"/>
          <ac:picMkLst>
            <pc:docMk/>
            <pc:sldMk cId="601587751" sldId="266"/>
            <ac:picMk id="2" creationId="{6651F9CA-611E-410F-B5D9-CEC37E35ECFD}"/>
          </ac:picMkLst>
        </pc:picChg>
        <pc:picChg chg="add del">
          <ac:chgData name="Pedro Alves" userId="56c41d2acd5a3080" providerId="LiveId" clId="{F9590FB0-071D-42F3-B01E-40677996E7F3}" dt="2020-09-08T14:00:00.869" v="21"/>
          <ac:picMkLst>
            <pc:docMk/>
            <pc:sldMk cId="601587751" sldId="266"/>
            <ac:picMk id="3" creationId="{85198031-3CC0-497B-B702-37892037DC43}"/>
          </ac:picMkLst>
        </pc:picChg>
        <pc:picChg chg="add">
          <ac:chgData name="Pedro Alves" userId="56c41d2acd5a3080" providerId="LiveId" clId="{F9590FB0-071D-42F3-B01E-40677996E7F3}" dt="2020-09-08T14:00:17.142" v="22"/>
          <ac:picMkLst>
            <pc:docMk/>
            <pc:sldMk cId="601587751" sldId="266"/>
            <ac:picMk id="4" creationId="{C604EA97-16DC-4228-8A62-D59ACD7632EE}"/>
          </ac:picMkLst>
        </pc:picChg>
      </pc:sldChg>
      <pc:sldChg chg="addSp new">
        <pc:chgData name="Pedro Alves" userId="56c41d2acd5a3080" providerId="LiveId" clId="{F9590FB0-071D-42F3-B01E-40677996E7F3}" dt="2020-09-08T13:59:12.306" v="17"/>
        <pc:sldMkLst>
          <pc:docMk/>
          <pc:sldMk cId="3293897246" sldId="267"/>
        </pc:sldMkLst>
        <pc:picChg chg="add">
          <ac:chgData name="Pedro Alves" userId="56c41d2acd5a3080" providerId="LiveId" clId="{F9590FB0-071D-42F3-B01E-40677996E7F3}" dt="2020-09-08T13:55:38.991" v="16"/>
          <ac:picMkLst>
            <pc:docMk/>
            <pc:sldMk cId="3293897246" sldId="267"/>
            <ac:picMk id="2" creationId="{56325A32-55D4-4FE4-8FD7-501954F4EB5B}"/>
          </ac:picMkLst>
        </pc:picChg>
        <pc:picChg chg="add">
          <ac:chgData name="Pedro Alves" userId="56c41d2acd5a3080" providerId="LiveId" clId="{F9590FB0-071D-42F3-B01E-40677996E7F3}" dt="2020-09-08T13:59:12.306" v="17"/>
          <ac:picMkLst>
            <pc:docMk/>
            <pc:sldMk cId="3293897246" sldId="267"/>
            <ac:picMk id="3" creationId="{648FE21F-44AD-40B9-9530-6311350C722F}"/>
          </ac:picMkLst>
        </pc:picChg>
      </pc:sldChg>
      <pc:sldChg chg="addSp new">
        <pc:chgData name="Pedro Alves" userId="56c41d2acd5a3080" providerId="LiveId" clId="{F9590FB0-071D-42F3-B01E-40677996E7F3}" dt="2020-09-08T14:12:03.467" v="26"/>
        <pc:sldMkLst>
          <pc:docMk/>
          <pc:sldMk cId="129753651" sldId="268"/>
        </pc:sldMkLst>
        <pc:picChg chg="add">
          <ac:chgData name="Pedro Alves" userId="56c41d2acd5a3080" providerId="LiveId" clId="{F9590FB0-071D-42F3-B01E-40677996E7F3}" dt="2020-09-08T14:12:03.467" v="26"/>
          <ac:picMkLst>
            <pc:docMk/>
            <pc:sldMk cId="129753651" sldId="268"/>
            <ac:picMk id="2" creationId="{25B8FE34-7074-4E49-9B49-DF6B473F46DC}"/>
          </ac:picMkLst>
        </pc:picChg>
      </pc:sldChg>
      <pc:sldChg chg="addSp new">
        <pc:chgData name="Pedro Alves" userId="56c41d2acd5a3080" providerId="LiveId" clId="{F9590FB0-071D-42F3-B01E-40677996E7F3}" dt="2020-09-08T14:19:19.753" v="27"/>
        <pc:sldMkLst>
          <pc:docMk/>
          <pc:sldMk cId="3439576483" sldId="269"/>
        </pc:sldMkLst>
        <pc:picChg chg="add">
          <ac:chgData name="Pedro Alves" userId="56c41d2acd5a3080" providerId="LiveId" clId="{F9590FB0-071D-42F3-B01E-40677996E7F3}" dt="2020-09-08T14:19:19.753" v="27"/>
          <ac:picMkLst>
            <pc:docMk/>
            <pc:sldMk cId="3439576483" sldId="269"/>
            <ac:picMk id="2" creationId="{00EBA2A9-A2C3-43F6-852E-480406E77A52}"/>
          </ac:picMkLst>
        </pc:picChg>
      </pc:sldChg>
      <pc:sldChg chg="addSp new">
        <pc:chgData name="Pedro Alves" userId="56c41d2acd5a3080" providerId="LiveId" clId="{F9590FB0-071D-42F3-B01E-40677996E7F3}" dt="2020-09-08T14:49:02.558" v="30"/>
        <pc:sldMkLst>
          <pc:docMk/>
          <pc:sldMk cId="55338364" sldId="270"/>
        </pc:sldMkLst>
        <pc:picChg chg="add">
          <ac:chgData name="Pedro Alves" userId="56c41d2acd5a3080" providerId="LiveId" clId="{F9590FB0-071D-42F3-B01E-40677996E7F3}" dt="2020-09-08T14:49:02.558" v="30"/>
          <ac:picMkLst>
            <pc:docMk/>
            <pc:sldMk cId="55338364" sldId="270"/>
            <ac:picMk id="2" creationId="{F18E3B88-7C78-4C97-A08A-6DAA95571F60}"/>
          </ac:picMkLst>
        </pc:picChg>
      </pc:sldChg>
      <pc:sldChg chg="addSp modSp new mod">
        <pc:chgData name="Pedro Alves" userId="56c41d2acd5a3080" providerId="LiveId" clId="{F9590FB0-071D-42F3-B01E-40677996E7F3}" dt="2020-09-08T16:18:25.968" v="43" actId="122"/>
        <pc:sldMkLst>
          <pc:docMk/>
          <pc:sldMk cId="1442519420" sldId="271"/>
        </pc:sldMkLst>
        <pc:spChg chg="add mod">
          <ac:chgData name="Pedro Alves" userId="56c41d2acd5a3080" providerId="LiveId" clId="{F9590FB0-071D-42F3-B01E-40677996E7F3}" dt="2020-09-08T16:18:25.968" v="43" actId="122"/>
          <ac:spMkLst>
            <pc:docMk/>
            <pc:sldMk cId="1442519420" sldId="271"/>
            <ac:spMk id="2" creationId="{70B2857C-160A-4CB8-A7F9-E1C60785478E}"/>
          </ac:spMkLst>
        </pc:spChg>
      </pc:sldChg>
      <pc:sldChg chg="addSp new">
        <pc:chgData name="Pedro Alves" userId="56c41d2acd5a3080" providerId="LiveId" clId="{F9590FB0-071D-42F3-B01E-40677996E7F3}" dt="2020-09-08T15:23:32.458" v="35"/>
        <pc:sldMkLst>
          <pc:docMk/>
          <pc:sldMk cId="2269687362" sldId="272"/>
        </pc:sldMkLst>
        <pc:picChg chg="add">
          <ac:chgData name="Pedro Alves" userId="56c41d2acd5a3080" providerId="LiveId" clId="{F9590FB0-071D-42F3-B01E-40677996E7F3}" dt="2020-09-08T15:23:32.458" v="35"/>
          <ac:picMkLst>
            <pc:docMk/>
            <pc:sldMk cId="2269687362" sldId="272"/>
            <ac:picMk id="2" creationId="{1868F12F-3060-48C0-B418-3403AD67D019}"/>
          </ac:picMkLst>
        </pc:picChg>
      </pc:sldChg>
      <pc:sldChg chg="new del">
        <pc:chgData name="Pedro Alves" userId="56c41d2acd5a3080" providerId="LiveId" clId="{F9590FB0-071D-42F3-B01E-40677996E7F3}" dt="2020-09-08T14:40:11.164" v="29" actId="680"/>
        <pc:sldMkLst>
          <pc:docMk/>
          <pc:sldMk cId="4210581890" sldId="272"/>
        </pc:sldMkLst>
      </pc:sldChg>
      <pc:sldChg chg="new del">
        <pc:chgData name="Pedro Alves" userId="56c41d2acd5a3080" providerId="LiveId" clId="{F9590FB0-071D-42F3-B01E-40677996E7F3}" dt="2020-09-08T16:20:14.436" v="55" actId="47"/>
        <pc:sldMkLst>
          <pc:docMk/>
          <pc:sldMk cId="2931761789" sldId="273"/>
        </pc:sldMkLst>
      </pc:sldChg>
      <pc:sldChg chg="new del">
        <pc:chgData name="Pedro Alves" userId="56c41d2acd5a3080" providerId="LiveId" clId="{F9590FB0-071D-42F3-B01E-40677996E7F3}" dt="2020-09-08T16:20:15.449" v="56" actId="47"/>
        <pc:sldMkLst>
          <pc:docMk/>
          <pc:sldMk cId="1408248794" sldId="274"/>
        </pc:sldMkLst>
      </pc:sldChg>
      <pc:sldChg chg="new del">
        <pc:chgData name="Pedro Alves" userId="56c41d2acd5a3080" providerId="LiveId" clId="{F9590FB0-071D-42F3-B01E-40677996E7F3}" dt="2020-09-08T16:20:16.362" v="57" actId="47"/>
        <pc:sldMkLst>
          <pc:docMk/>
          <pc:sldMk cId="698547355" sldId="27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BAC1EF-CD3C-4F87-BAFC-5574C04BA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96E2F9-2EEC-42CE-8178-0FF42CDD21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E36657F-0EEB-4051-866E-1D646B3F4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08/09/2020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F9362FD-7DB1-43A0-998F-7E9AE21D3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12C9565-64EE-4C34-A38B-72CACD9BC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994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F7D8E2-6C79-4CCB-BD2C-3E660FD0A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8977CDB-30D5-4E8B-85AC-76F7AD314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23EF606-7926-43E3-8CFE-3BCE7320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08/09/2020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8EA4091-332A-4C47-BEEC-28A3D8364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3EDD7EC-EBBF-4773-B88F-600815030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0862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6ED326-7774-46AC-88F7-115DC1FF8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4EB2351-C707-477B-9714-2A45FCB89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A4C1972-900A-4CE3-BD38-08E1B10BE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08/09/2020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75589D2-BAD2-4445-BAF5-8629E50D8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58D8073-1AEB-4562-8578-087DEA806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9165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23CA4-F284-40F1-BD84-2CC09E65B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48E9BDA-ED6A-480F-89BC-A9C76AAB6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48BCFA5-6378-491D-A0FC-84BE707340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0B75579-7F93-4DC8-B924-F92ED9441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08/09/2020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D934717-B02D-4629-9AF7-BA229F0CA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60977E0-860A-4C22-8002-BA605A482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9510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C8A197-2521-46A0-B1EB-22D733F3F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295C3FB-EB49-4A3B-834F-A147A7918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4634030-0849-4B31-9D15-93244E6E8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5B545B56-0FA2-4F1B-BC1A-C01AB2395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AD7612F5-5988-437C-8EF3-CD4FFEFF03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F57DEEC1-3DC0-4FC2-BAD9-E7DAFB630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08/09/2020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0491E25C-6924-48DA-8493-CA8CE107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4E008344-0971-46FA-8C32-F699D4B9E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8550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AD523-B7A2-4C07-9F88-FFAB62CDE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B6925E5-5131-4D69-9F49-669556C9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08/09/2020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803A3FA-871F-4AEF-B01F-6B9C9DC2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FBB5ABC-486B-46B3-8358-544F2786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8248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D0F667AE-29DE-4A70-8F64-10B86FE2E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08/09/2020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14DDD5B4-87B9-4314-AB65-C1C31266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60F75E9-2138-4065-BD7A-21CB6A97A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6177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EF2C12-8817-44D1-82EB-BB3872778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7DA58C0-8CE9-42A9-A0F2-7D2408014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EB5EBFC-CCB7-46BF-8E5C-4F200C992B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4AC12F0-BC03-4524-B061-0BF49710E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08/09/2020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9AE4B7B-C326-4949-A042-FB50F5AFA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F56EDF3-63C1-4B4E-ADE2-2E4F7C73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5511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00554D-1AD6-473A-BC87-7B02F38F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7CC059E1-E45F-443A-9D08-75419156C5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7E43676-D120-4791-8209-F2F6DA913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ECC052E-FAD2-4327-8FC2-748D8FA42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08/09/2020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593BDFC-5575-41A4-AF0E-5B9469D00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8C9B3AD-F925-4AB8-9FF3-DE2E8A710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486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B86221-C828-4CCB-BF9A-2AFCBFCE9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A9960CC-F46C-4F81-AFBC-E60EDF55A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592C85A-48D6-4C74-BEC3-B0C871A63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08/09/2020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7A48D9A-2F44-4133-A0EA-4CB30B29F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B611049-A6AB-41C9-BA5C-41AFE458B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3718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3EF6F27-2CF9-47BE-A764-FF5C89A751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16A22A46-2AE2-47CE-A1FC-66F6B3EB47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7C24101-109C-489F-BF6F-6E7911A6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58DD-B56C-447F-A574-A73EB6918123}" type="datetimeFigureOut">
              <a:rPr lang="pt-PT" smtClean="0"/>
              <a:t>08/09/2020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F86CC29-A701-458D-89FF-864C43A60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AA2AB6F-B108-4F84-A2E6-992946148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2937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25C0A142-4153-4EB0-A278-98E1DA7AF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F2E67F4-E75D-4B31-AECA-41EC18653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167140F-A09B-405F-9162-4A04C92A29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758DD-B56C-447F-A574-A73EB6918123}" type="datetimeFigureOut">
              <a:rPr lang="pt-PT" smtClean="0"/>
              <a:t>08/09/2020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E8E320B-BEAF-4ED7-8F13-AB3F8E288C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27CB024-7515-4D05-AE1F-15FFF5B51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6CBF8-2816-4E2A-A5A0-02FB968A4A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5398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D529D-8586-47E7-B5D4-597A99DA37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Options Tricks They Don’t Want You To Know</a:t>
            </a:r>
            <a:endParaRPr lang="pt-PT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8677AE-D452-4BE8-BC12-B3D9DACF40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(11-01-20 )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78222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CC47057-F219-4684-868A-BA7D748A9248}"/>
              </a:ext>
            </a:extLst>
          </p:cNvPr>
          <p:cNvSpPr txBox="1"/>
          <p:nvPr/>
        </p:nvSpPr>
        <p:spPr>
          <a:xfrm>
            <a:off x="3758184" y="2313432"/>
            <a:ext cx="47914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800" dirty="0" err="1"/>
              <a:t>Anton</a:t>
            </a:r>
            <a:endParaRPr lang="pt-PT" sz="8800" dirty="0"/>
          </a:p>
        </p:txBody>
      </p:sp>
    </p:spTree>
    <p:extLst>
      <p:ext uri="{BB962C8B-B14F-4D97-AF65-F5344CB8AC3E}">
        <p14:creationId xmlns:p14="http://schemas.microsoft.com/office/powerpoint/2010/main" val="2420208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781BA41-410F-451A-A8CE-1E5CE797A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6" y="0"/>
            <a:ext cx="121305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602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BE9871E-0F59-4E79-9692-330F6D277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71"/>
            <a:ext cx="12192000" cy="685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98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24DDD8E-BA7D-414A-87BC-17AF38944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19"/>
            <a:ext cx="12192000" cy="684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05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21A72CE-6E3F-497B-87AE-2D57467AB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19"/>
            <a:ext cx="12192000" cy="684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13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CC4C5D4-3894-45B9-A039-5C9657265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5" y="0"/>
            <a:ext cx="121814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6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C9D3D22-7F71-44A3-89AA-FF2B9AB63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06"/>
            <a:ext cx="12192000" cy="682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73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37642D8-061A-4456-93E7-D3412C2D6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7" y="0"/>
            <a:ext cx="12150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33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59F9036-6956-47EE-A283-6C633253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7" y="0"/>
            <a:ext cx="12162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38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0B2857C-160A-4CB8-A7F9-E1C60785478E}"/>
              </a:ext>
            </a:extLst>
          </p:cNvPr>
          <p:cNvSpPr txBox="1"/>
          <p:nvPr/>
        </p:nvSpPr>
        <p:spPr>
          <a:xfrm>
            <a:off x="3758184" y="2313432"/>
            <a:ext cx="47914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800" dirty="0" err="1"/>
              <a:t>Raj</a:t>
            </a:r>
            <a:endParaRPr lang="pt-PT" sz="8800" dirty="0"/>
          </a:p>
        </p:txBody>
      </p:sp>
    </p:spTree>
    <p:extLst>
      <p:ext uri="{BB962C8B-B14F-4D97-AF65-F5344CB8AC3E}">
        <p14:creationId xmlns:p14="http://schemas.microsoft.com/office/powerpoint/2010/main" val="1442519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604EA97-16DC-4228-8A62-D59ACD763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20"/>
            <a:ext cx="12192000" cy="683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87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6325A32-55D4-4FE4-8FD7-501954F4E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82"/>
            <a:ext cx="12192000" cy="683923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48FE21F-44AD-40B9-9530-6311350C7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698"/>
            <a:ext cx="12192000" cy="681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897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5B8FE34-7074-4E49-9B49-DF6B473F4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53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0EBA2A9-A2C3-43F6-852E-480406E77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20"/>
            <a:ext cx="12192000" cy="684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576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18E3B88-7C78-4C97-A08A-6DAA95571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79"/>
            <a:ext cx="12192000" cy="682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8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868F12F-3060-48C0-B418-3403AD67D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9" y="0"/>
            <a:ext cx="121490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873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13</Words>
  <Application>Microsoft Office PowerPoint</Application>
  <PresentationFormat>Ecrã Panorâmico</PresentationFormat>
  <Paragraphs>4</Paragraphs>
  <Slides>17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do Office</vt:lpstr>
      <vt:lpstr>Options Tricks They Don’t Want You To Know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Alves</dc:creator>
  <cp:lastModifiedBy>Pedro Alves</cp:lastModifiedBy>
  <cp:revision>2</cp:revision>
  <dcterms:created xsi:type="dcterms:W3CDTF">2020-09-08T10:07:00Z</dcterms:created>
  <dcterms:modified xsi:type="dcterms:W3CDTF">2020-09-08T16:20:18Z</dcterms:modified>
</cp:coreProperties>
</file>