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8" r:id="rId11"/>
    <p:sldId id="266" r:id="rId12"/>
    <p:sldId id="267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68" r:id="rId28"/>
    <p:sldId id="283" r:id="rId29"/>
    <p:sldId id="288" r:id="rId30"/>
    <p:sldId id="289" r:id="rId31"/>
    <p:sldId id="290" r:id="rId32"/>
    <p:sldId id="291" r:id="rId33"/>
    <p:sldId id="292" r:id="rId34"/>
    <p:sldId id="284" r:id="rId35"/>
    <p:sldId id="285" r:id="rId36"/>
    <p:sldId id="286" r:id="rId37"/>
    <p:sldId id="287" r:id="rId38"/>
    <p:sldId id="293" r:id="rId39"/>
    <p:sldId id="294" r:id="rId40"/>
    <p:sldId id="296" r:id="rId41"/>
    <p:sldId id="297" r:id="rId4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5D9ABF-78DE-4DBE-9A75-DE1B4C589B6B}" v="24" dt="2021-03-26T12:53:28.7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Alves" userId="56c41d2acd5a3080" providerId="LiveId" clId="{915D9ABF-78DE-4DBE-9A75-DE1B4C589B6B}"/>
    <pc:docChg chg="custSel addSld modSld sldOrd">
      <pc:chgData name="Pedro Alves" userId="56c41d2acd5a3080" providerId="LiveId" clId="{915D9ABF-78DE-4DBE-9A75-DE1B4C589B6B}" dt="2021-03-26T13:02:47.008" v="67" actId="22"/>
      <pc:docMkLst>
        <pc:docMk/>
      </pc:docMkLst>
      <pc:sldChg chg="addSp mod">
        <pc:chgData name="Pedro Alves" userId="56c41d2acd5a3080" providerId="LiveId" clId="{915D9ABF-78DE-4DBE-9A75-DE1B4C589B6B}" dt="2021-03-26T12:12:11.835" v="0" actId="22"/>
        <pc:sldMkLst>
          <pc:docMk/>
          <pc:sldMk cId="3664261677" sldId="264"/>
        </pc:sldMkLst>
        <pc:picChg chg="add">
          <ac:chgData name="Pedro Alves" userId="56c41d2acd5a3080" providerId="LiveId" clId="{915D9ABF-78DE-4DBE-9A75-DE1B4C589B6B}" dt="2021-03-26T12:12:11.835" v="0" actId="22"/>
          <ac:picMkLst>
            <pc:docMk/>
            <pc:sldMk cId="3664261677" sldId="264"/>
            <ac:picMk id="3" creationId="{66F01DFB-0D42-4D27-A265-A86702F9A7BD}"/>
          </ac:picMkLst>
        </pc:picChg>
      </pc:sldChg>
      <pc:sldChg chg="addSp mod">
        <pc:chgData name="Pedro Alves" userId="56c41d2acd5a3080" providerId="LiveId" clId="{915D9ABF-78DE-4DBE-9A75-DE1B4C589B6B}" dt="2021-03-26T12:14:26.509" v="1" actId="22"/>
        <pc:sldMkLst>
          <pc:docMk/>
          <pc:sldMk cId="1768632404" sldId="266"/>
        </pc:sldMkLst>
        <pc:picChg chg="add">
          <ac:chgData name="Pedro Alves" userId="56c41d2acd5a3080" providerId="LiveId" clId="{915D9ABF-78DE-4DBE-9A75-DE1B4C589B6B}" dt="2021-03-26T12:14:26.509" v="1" actId="22"/>
          <ac:picMkLst>
            <pc:docMk/>
            <pc:sldMk cId="1768632404" sldId="266"/>
            <ac:picMk id="3" creationId="{2AEE4290-6DA1-4E9A-9744-D36DC0754A5A}"/>
          </ac:picMkLst>
        </pc:picChg>
      </pc:sldChg>
      <pc:sldChg chg="addSp mod">
        <pc:chgData name="Pedro Alves" userId="56c41d2acd5a3080" providerId="LiveId" clId="{915D9ABF-78DE-4DBE-9A75-DE1B4C589B6B}" dt="2021-03-26T12:15:14.325" v="16" actId="22"/>
        <pc:sldMkLst>
          <pc:docMk/>
          <pc:sldMk cId="2897911034" sldId="267"/>
        </pc:sldMkLst>
        <pc:picChg chg="add">
          <ac:chgData name="Pedro Alves" userId="56c41d2acd5a3080" providerId="LiveId" clId="{915D9ABF-78DE-4DBE-9A75-DE1B4C589B6B}" dt="2021-03-26T12:15:14.325" v="16" actId="22"/>
          <ac:picMkLst>
            <pc:docMk/>
            <pc:sldMk cId="2897911034" sldId="267"/>
            <ac:picMk id="3" creationId="{B8707A21-81FC-4CAE-B39F-EAA386303D20}"/>
          </ac:picMkLst>
        </pc:picChg>
      </pc:sldChg>
      <pc:sldChg chg="addSp mod">
        <pc:chgData name="Pedro Alves" userId="56c41d2acd5a3080" providerId="LiveId" clId="{915D9ABF-78DE-4DBE-9A75-DE1B4C589B6B}" dt="2021-03-26T12:43:05.309" v="35" actId="22"/>
        <pc:sldMkLst>
          <pc:docMk/>
          <pc:sldMk cId="873185535" sldId="268"/>
        </pc:sldMkLst>
        <pc:picChg chg="add">
          <ac:chgData name="Pedro Alves" userId="56c41d2acd5a3080" providerId="LiveId" clId="{915D9ABF-78DE-4DBE-9A75-DE1B4C589B6B}" dt="2021-03-26T12:43:05.309" v="35" actId="22"/>
          <ac:picMkLst>
            <pc:docMk/>
            <pc:sldMk cId="873185535" sldId="268"/>
            <ac:picMk id="3" creationId="{E0E2FB16-6628-4999-BDD1-7BA43C1F59CC}"/>
          </ac:picMkLst>
        </pc:picChg>
      </pc:sldChg>
      <pc:sldChg chg="addSp add mod">
        <pc:chgData name="Pedro Alves" userId="56c41d2acd5a3080" providerId="LiveId" clId="{915D9ABF-78DE-4DBE-9A75-DE1B4C589B6B}" dt="2021-03-26T12:19:09.571" v="17" actId="22"/>
        <pc:sldMkLst>
          <pc:docMk/>
          <pc:sldMk cId="1199796570" sldId="269"/>
        </pc:sldMkLst>
        <pc:picChg chg="add">
          <ac:chgData name="Pedro Alves" userId="56c41d2acd5a3080" providerId="LiveId" clId="{915D9ABF-78DE-4DBE-9A75-DE1B4C589B6B}" dt="2021-03-26T12:19:09.571" v="17" actId="22"/>
          <ac:picMkLst>
            <pc:docMk/>
            <pc:sldMk cId="1199796570" sldId="269"/>
            <ac:picMk id="3" creationId="{64E06BCC-B58B-49AA-A6CF-0F16DD00E872}"/>
          </ac:picMkLst>
        </pc:picChg>
      </pc:sldChg>
      <pc:sldChg chg="addSp add mod">
        <pc:chgData name="Pedro Alves" userId="56c41d2acd5a3080" providerId="LiveId" clId="{915D9ABF-78DE-4DBE-9A75-DE1B4C589B6B}" dt="2021-03-26T12:20:15.404" v="18" actId="22"/>
        <pc:sldMkLst>
          <pc:docMk/>
          <pc:sldMk cId="2552892205" sldId="270"/>
        </pc:sldMkLst>
        <pc:picChg chg="add">
          <ac:chgData name="Pedro Alves" userId="56c41d2acd5a3080" providerId="LiveId" clId="{915D9ABF-78DE-4DBE-9A75-DE1B4C589B6B}" dt="2021-03-26T12:20:15.404" v="18" actId="22"/>
          <ac:picMkLst>
            <pc:docMk/>
            <pc:sldMk cId="2552892205" sldId="270"/>
            <ac:picMk id="3" creationId="{EE424B2D-2A0F-4710-A773-01DD4337E425}"/>
          </ac:picMkLst>
        </pc:picChg>
      </pc:sldChg>
      <pc:sldChg chg="addSp add mod">
        <pc:chgData name="Pedro Alves" userId="56c41d2acd5a3080" providerId="LiveId" clId="{915D9ABF-78DE-4DBE-9A75-DE1B4C589B6B}" dt="2021-03-26T12:23:15.563" v="19" actId="22"/>
        <pc:sldMkLst>
          <pc:docMk/>
          <pc:sldMk cId="3386171646" sldId="271"/>
        </pc:sldMkLst>
        <pc:picChg chg="add">
          <ac:chgData name="Pedro Alves" userId="56c41d2acd5a3080" providerId="LiveId" clId="{915D9ABF-78DE-4DBE-9A75-DE1B4C589B6B}" dt="2021-03-26T12:23:15.563" v="19" actId="22"/>
          <ac:picMkLst>
            <pc:docMk/>
            <pc:sldMk cId="3386171646" sldId="271"/>
            <ac:picMk id="3" creationId="{586F4985-04B3-4750-8479-594945814A76}"/>
          </ac:picMkLst>
        </pc:picChg>
      </pc:sldChg>
      <pc:sldChg chg="addSp delSp add mod">
        <pc:chgData name="Pedro Alves" userId="56c41d2acd5a3080" providerId="LiveId" clId="{915D9ABF-78DE-4DBE-9A75-DE1B4C589B6B}" dt="2021-03-26T12:30:50.406" v="25" actId="22"/>
        <pc:sldMkLst>
          <pc:docMk/>
          <pc:sldMk cId="1635487113" sldId="272"/>
        </pc:sldMkLst>
        <pc:picChg chg="add del">
          <ac:chgData name="Pedro Alves" userId="56c41d2acd5a3080" providerId="LiveId" clId="{915D9ABF-78DE-4DBE-9A75-DE1B4C589B6B}" dt="2021-03-26T12:30:06.876" v="24" actId="478"/>
          <ac:picMkLst>
            <pc:docMk/>
            <pc:sldMk cId="1635487113" sldId="272"/>
            <ac:picMk id="3" creationId="{919491EB-3655-4410-9CB0-6C20453CE4E1}"/>
          </ac:picMkLst>
        </pc:picChg>
        <pc:picChg chg="add">
          <ac:chgData name="Pedro Alves" userId="56c41d2acd5a3080" providerId="LiveId" clId="{915D9ABF-78DE-4DBE-9A75-DE1B4C589B6B}" dt="2021-03-26T12:30:50.406" v="25" actId="22"/>
          <ac:picMkLst>
            <pc:docMk/>
            <pc:sldMk cId="1635487113" sldId="272"/>
            <ac:picMk id="5" creationId="{B9E0888E-43AB-4497-BB55-F8D8A2815731}"/>
          </ac:picMkLst>
        </pc:picChg>
      </pc:sldChg>
      <pc:sldChg chg="addSp add mod ord">
        <pc:chgData name="Pedro Alves" userId="56c41d2acd5a3080" providerId="LiveId" clId="{915D9ABF-78DE-4DBE-9A75-DE1B4C589B6B}" dt="2021-03-26T12:30:03.596" v="23"/>
        <pc:sldMkLst>
          <pc:docMk/>
          <pc:sldMk cId="2142448724" sldId="273"/>
        </pc:sldMkLst>
        <pc:picChg chg="add">
          <ac:chgData name="Pedro Alves" userId="56c41d2acd5a3080" providerId="LiveId" clId="{915D9ABF-78DE-4DBE-9A75-DE1B4C589B6B}" dt="2021-03-26T12:30:01.111" v="21" actId="22"/>
          <ac:picMkLst>
            <pc:docMk/>
            <pc:sldMk cId="2142448724" sldId="273"/>
            <ac:picMk id="3" creationId="{FAE1D6C8-B098-4FAE-81B0-3637E1DB4323}"/>
          </ac:picMkLst>
        </pc:picChg>
      </pc:sldChg>
      <pc:sldChg chg="addSp add mod">
        <pc:chgData name="Pedro Alves" userId="56c41d2acd5a3080" providerId="LiveId" clId="{915D9ABF-78DE-4DBE-9A75-DE1B4C589B6B}" dt="2021-03-26T12:31:30.637" v="26" actId="22"/>
        <pc:sldMkLst>
          <pc:docMk/>
          <pc:sldMk cId="1703721678" sldId="274"/>
        </pc:sldMkLst>
        <pc:picChg chg="add">
          <ac:chgData name="Pedro Alves" userId="56c41d2acd5a3080" providerId="LiveId" clId="{915D9ABF-78DE-4DBE-9A75-DE1B4C589B6B}" dt="2021-03-26T12:31:30.637" v="26" actId="22"/>
          <ac:picMkLst>
            <pc:docMk/>
            <pc:sldMk cId="1703721678" sldId="274"/>
            <ac:picMk id="3" creationId="{FB20424B-F29E-4197-BC51-DA0C48C3D103}"/>
          </ac:picMkLst>
        </pc:picChg>
      </pc:sldChg>
      <pc:sldChg chg="addSp add mod">
        <pc:chgData name="Pedro Alves" userId="56c41d2acd5a3080" providerId="LiveId" clId="{915D9ABF-78DE-4DBE-9A75-DE1B4C589B6B}" dt="2021-03-26T12:31:50.387" v="27" actId="22"/>
        <pc:sldMkLst>
          <pc:docMk/>
          <pc:sldMk cId="3571115734" sldId="275"/>
        </pc:sldMkLst>
        <pc:picChg chg="add">
          <ac:chgData name="Pedro Alves" userId="56c41d2acd5a3080" providerId="LiveId" clId="{915D9ABF-78DE-4DBE-9A75-DE1B4C589B6B}" dt="2021-03-26T12:31:50.387" v="27" actId="22"/>
          <ac:picMkLst>
            <pc:docMk/>
            <pc:sldMk cId="3571115734" sldId="275"/>
            <ac:picMk id="3" creationId="{8BEE665B-8C66-4655-BB26-06C4542A8040}"/>
          </ac:picMkLst>
        </pc:picChg>
      </pc:sldChg>
      <pc:sldChg chg="addSp add mod">
        <pc:chgData name="Pedro Alves" userId="56c41d2acd5a3080" providerId="LiveId" clId="{915D9ABF-78DE-4DBE-9A75-DE1B4C589B6B}" dt="2021-03-26T12:32:33.316" v="28" actId="22"/>
        <pc:sldMkLst>
          <pc:docMk/>
          <pc:sldMk cId="2781437137" sldId="276"/>
        </pc:sldMkLst>
        <pc:picChg chg="add">
          <ac:chgData name="Pedro Alves" userId="56c41d2acd5a3080" providerId="LiveId" clId="{915D9ABF-78DE-4DBE-9A75-DE1B4C589B6B}" dt="2021-03-26T12:32:33.316" v="28" actId="22"/>
          <ac:picMkLst>
            <pc:docMk/>
            <pc:sldMk cId="2781437137" sldId="276"/>
            <ac:picMk id="3" creationId="{45FD9A46-5310-4BFF-9DB6-00F8C054EB61}"/>
          </ac:picMkLst>
        </pc:picChg>
      </pc:sldChg>
      <pc:sldChg chg="addSp add mod">
        <pc:chgData name="Pedro Alves" userId="56c41d2acd5a3080" providerId="LiveId" clId="{915D9ABF-78DE-4DBE-9A75-DE1B4C589B6B}" dt="2021-03-26T12:35:34.170" v="29" actId="22"/>
        <pc:sldMkLst>
          <pc:docMk/>
          <pc:sldMk cId="2795829804" sldId="277"/>
        </pc:sldMkLst>
        <pc:picChg chg="add">
          <ac:chgData name="Pedro Alves" userId="56c41d2acd5a3080" providerId="LiveId" clId="{915D9ABF-78DE-4DBE-9A75-DE1B4C589B6B}" dt="2021-03-26T12:35:34.170" v="29" actId="22"/>
          <ac:picMkLst>
            <pc:docMk/>
            <pc:sldMk cId="2795829804" sldId="277"/>
            <ac:picMk id="3" creationId="{D75DBB95-CD3E-4074-ADBA-FF5D101B6505}"/>
          </ac:picMkLst>
        </pc:picChg>
      </pc:sldChg>
      <pc:sldChg chg="addSp add mod">
        <pc:chgData name="Pedro Alves" userId="56c41d2acd5a3080" providerId="LiveId" clId="{915D9ABF-78DE-4DBE-9A75-DE1B4C589B6B}" dt="2021-03-26T12:37:04.288" v="30" actId="22"/>
        <pc:sldMkLst>
          <pc:docMk/>
          <pc:sldMk cId="1630385913" sldId="278"/>
        </pc:sldMkLst>
        <pc:picChg chg="add">
          <ac:chgData name="Pedro Alves" userId="56c41d2acd5a3080" providerId="LiveId" clId="{915D9ABF-78DE-4DBE-9A75-DE1B4C589B6B}" dt="2021-03-26T12:37:04.288" v="30" actId="22"/>
          <ac:picMkLst>
            <pc:docMk/>
            <pc:sldMk cId="1630385913" sldId="278"/>
            <ac:picMk id="3" creationId="{96454263-2D49-426F-A2BF-AE0D7B82690C}"/>
          </ac:picMkLst>
        </pc:picChg>
      </pc:sldChg>
      <pc:sldChg chg="addSp add mod">
        <pc:chgData name="Pedro Alves" userId="56c41d2acd5a3080" providerId="LiveId" clId="{915D9ABF-78DE-4DBE-9A75-DE1B4C589B6B}" dt="2021-03-26T12:37:57.036" v="31" actId="22"/>
        <pc:sldMkLst>
          <pc:docMk/>
          <pc:sldMk cId="69869367" sldId="279"/>
        </pc:sldMkLst>
        <pc:picChg chg="add">
          <ac:chgData name="Pedro Alves" userId="56c41d2acd5a3080" providerId="LiveId" clId="{915D9ABF-78DE-4DBE-9A75-DE1B4C589B6B}" dt="2021-03-26T12:37:57.036" v="31" actId="22"/>
          <ac:picMkLst>
            <pc:docMk/>
            <pc:sldMk cId="69869367" sldId="279"/>
            <ac:picMk id="3" creationId="{BDC7B348-1B0D-4B2D-A539-2B29BE202BA0}"/>
          </ac:picMkLst>
        </pc:picChg>
      </pc:sldChg>
      <pc:sldChg chg="addSp add mod">
        <pc:chgData name="Pedro Alves" userId="56c41d2acd5a3080" providerId="LiveId" clId="{915D9ABF-78DE-4DBE-9A75-DE1B4C589B6B}" dt="2021-03-26T12:39:31.774" v="32" actId="22"/>
        <pc:sldMkLst>
          <pc:docMk/>
          <pc:sldMk cId="3547989011" sldId="280"/>
        </pc:sldMkLst>
        <pc:picChg chg="add">
          <ac:chgData name="Pedro Alves" userId="56c41d2acd5a3080" providerId="LiveId" clId="{915D9ABF-78DE-4DBE-9A75-DE1B4C589B6B}" dt="2021-03-26T12:39:31.774" v="32" actId="22"/>
          <ac:picMkLst>
            <pc:docMk/>
            <pc:sldMk cId="3547989011" sldId="280"/>
            <ac:picMk id="3" creationId="{54F39111-FCAF-4E83-994D-6FB94E20FCFF}"/>
          </ac:picMkLst>
        </pc:picChg>
      </pc:sldChg>
      <pc:sldChg chg="addSp add mod">
        <pc:chgData name="Pedro Alves" userId="56c41d2acd5a3080" providerId="LiveId" clId="{915D9ABF-78DE-4DBE-9A75-DE1B4C589B6B}" dt="2021-03-26T12:40:27.764" v="33" actId="22"/>
        <pc:sldMkLst>
          <pc:docMk/>
          <pc:sldMk cId="4162706476" sldId="281"/>
        </pc:sldMkLst>
        <pc:picChg chg="add">
          <ac:chgData name="Pedro Alves" userId="56c41d2acd5a3080" providerId="LiveId" clId="{915D9ABF-78DE-4DBE-9A75-DE1B4C589B6B}" dt="2021-03-26T12:40:27.764" v="33" actId="22"/>
          <ac:picMkLst>
            <pc:docMk/>
            <pc:sldMk cId="4162706476" sldId="281"/>
            <ac:picMk id="3" creationId="{3822403C-0A4F-410E-9655-4B5C6FA59D51}"/>
          </ac:picMkLst>
        </pc:picChg>
      </pc:sldChg>
      <pc:sldChg chg="addSp add mod">
        <pc:chgData name="Pedro Alves" userId="56c41d2acd5a3080" providerId="LiveId" clId="{915D9ABF-78DE-4DBE-9A75-DE1B4C589B6B}" dt="2021-03-26T12:42:08.025" v="34" actId="22"/>
        <pc:sldMkLst>
          <pc:docMk/>
          <pc:sldMk cId="3907587423" sldId="282"/>
        </pc:sldMkLst>
        <pc:picChg chg="add">
          <ac:chgData name="Pedro Alves" userId="56c41d2acd5a3080" providerId="LiveId" clId="{915D9ABF-78DE-4DBE-9A75-DE1B4C589B6B}" dt="2021-03-26T12:42:08.025" v="34" actId="22"/>
          <ac:picMkLst>
            <pc:docMk/>
            <pc:sldMk cId="3907587423" sldId="282"/>
            <ac:picMk id="3" creationId="{2282EF26-5A2D-43FD-A7B6-15A8D1DBB789}"/>
          </ac:picMkLst>
        </pc:picChg>
      </pc:sldChg>
      <pc:sldChg chg="addSp new mod">
        <pc:chgData name="Pedro Alves" userId="56c41d2acd5a3080" providerId="LiveId" clId="{915D9ABF-78DE-4DBE-9A75-DE1B4C589B6B}" dt="2021-03-26T12:43:46.881" v="46" actId="22"/>
        <pc:sldMkLst>
          <pc:docMk/>
          <pc:sldMk cId="1893638715" sldId="283"/>
        </pc:sldMkLst>
        <pc:picChg chg="add">
          <ac:chgData name="Pedro Alves" userId="56c41d2acd5a3080" providerId="LiveId" clId="{915D9ABF-78DE-4DBE-9A75-DE1B4C589B6B}" dt="2021-03-26T12:43:46.881" v="46" actId="22"/>
          <ac:picMkLst>
            <pc:docMk/>
            <pc:sldMk cId="1893638715" sldId="283"/>
            <ac:picMk id="3" creationId="{5598D0F3-A84B-4539-9C18-70593A67E908}"/>
          </ac:picMkLst>
        </pc:picChg>
      </pc:sldChg>
      <pc:sldChg chg="addSp new mod">
        <pc:chgData name="Pedro Alves" userId="56c41d2acd5a3080" providerId="LiveId" clId="{915D9ABF-78DE-4DBE-9A75-DE1B4C589B6B}" dt="2021-03-26T12:48:56.909" v="52" actId="22"/>
        <pc:sldMkLst>
          <pc:docMk/>
          <pc:sldMk cId="3127868020" sldId="284"/>
        </pc:sldMkLst>
        <pc:picChg chg="add">
          <ac:chgData name="Pedro Alves" userId="56c41d2acd5a3080" providerId="LiveId" clId="{915D9ABF-78DE-4DBE-9A75-DE1B4C589B6B}" dt="2021-03-26T12:48:56.909" v="52" actId="22"/>
          <ac:picMkLst>
            <pc:docMk/>
            <pc:sldMk cId="3127868020" sldId="284"/>
            <ac:picMk id="3" creationId="{2A1EA632-C5C8-4725-A8BC-FCBD04D01C77}"/>
          </ac:picMkLst>
        </pc:picChg>
      </pc:sldChg>
      <pc:sldChg chg="addSp new mod">
        <pc:chgData name="Pedro Alves" userId="56c41d2acd5a3080" providerId="LiveId" clId="{915D9ABF-78DE-4DBE-9A75-DE1B4C589B6B}" dt="2021-03-26T12:49:12.277" v="53" actId="22"/>
        <pc:sldMkLst>
          <pc:docMk/>
          <pc:sldMk cId="2184840707" sldId="285"/>
        </pc:sldMkLst>
        <pc:picChg chg="add">
          <ac:chgData name="Pedro Alves" userId="56c41d2acd5a3080" providerId="LiveId" clId="{915D9ABF-78DE-4DBE-9A75-DE1B4C589B6B}" dt="2021-03-26T12:49:12.277" v="53" actId="22"/>
          <ac:picMkLst>
            <pc:docMk/>
            <pc:sldMk cId="2184840707" sldId="285"/>
            <ac:picMk id="3" creationId="{F0E0D0BB-AF97-4721-9B7A-F80188CC1EBF}"/>
          </ac:picMkLst>
        </pc:picChg>
      </pc:sldChg>
      <pc:sldChg chg="addSp new mod">
        <pc:chgData name="Pedro Alves" userId="56c41d2acd5a3080" providerId="LiveId" clId="{915D9ABF-78DE-4DBE-9A75-DE1B4C589B6B}" dt="2021-03-26T12:50:30.276" v="54" actId="22"/>
        <pc:sldMkLst>
          <pc:docMk/>
          <pc:sldMk cId="3411996710" sldId="286"/>
        </pc:sldMkLst>
        <pc:picChg chg="add">
          <ac:chgData name="Pedro Alves" userId="56c41d2acd5a3080" providerId="LiveId" clId="{915D9ABF-78DE-4DBE-9A75-DE1B4C589B6B}" dt="2021-03-26T12:50:30.276" v="54" actId="22"/>
          <ac:picMkLst>
            <pc:docMk/>
            <pc:sldMk cId="3411996710" sldId="286"/>
            <ac:picMk id="3" creationId="{952BB4DA-8BFC-417B-95A8-365F04F1A010}"/>
          </ac:picMkLst>
        </pc:picChg>
      </pc:sldChg>
      <pc:sldChg chg="addSp new mod">
        <pc:chgData name="Pedro Alves" userId="56c41d2acd5a3080" providerId="LiveId" clId="{915D9ABF-78DE-4DBE-9A75-DE1B4C589B6B}" dt="2021-03-26T12:52:29.655" v="55" actId="22"/>
        <pc:sldMkLst>
          <pc:docMk/>
          <pc:sldMk cId="1730795434" sldId="287"/>
        </pc:sldMkLst>
        <pc:picChg chg="add">
          <ac:chgData name="Pedro Alves" userId="56c41d2acd5a3080" providerId="LiveId" clId="{915D9ABF-78DE-4DBE-9A75-DE1B4C589B6B}" dt="2021-03-26T12:52:29.655" v="55" actId="22"/>
          <ac:picMkLst>
            <pc:docMk/>
            <pc:sldMk cId="1730795434" sldId="287"/>
            <ac:picMk id="3" creationId="{B2D615C1-CEF7-4DC2-A007-7EB4FEA470FC}"/>
          </ac:picMkLst>
        </pc:picChg>
      </pc:sldChg>
      <pc:sldChg chg="addSp add mod">
        <pc:chgData name="Pedro Alves" userId="56c41d2acd5a3080" providerId="LiveId" clId="{915D9ABF-78DE-4DBE-9A75-DE1B4C589B6B}" dt="2021-03-26T12:46:10.244" v="47" actId="22"/>
        <pc:sldMkLst>
          <pc:docMk/>
          <pc:sldMk cId="1105834565" sldId="288"/>
        </pc:sldMkLst>
        <pc:picChg chg="add">
          <ac:chgData name="Pedro Alves" userId="56c41d2acd5a3080" providerId="LiveId" clId="{915D9ABF-78DE-4DBE-9A75-DE1B4C589B6B}" dt="2021-03-26T12:46:10.244" v="47" actId="22"/>
          <ac:picMkLst>
            <pc:docMk/>
            <pc:sldMk cId="1105834565" sldId="288"/>
            <ac:picMk id="3" creationId="{7A2EC847-006E-41CD-80C1-4F2144C57358}"/>
          </ac:picMkLst>
        </pc:picChg>
      </pc:sldChg>
      <pc:sldChg chg="addSp add mod">
        <pc:chgData name="Pedro Alves" userId="56c41d2acd5a3080" providerId="LiveId" clId="{915D9ABF-78DE-4DBE-9A75-DE1B4C589B6B}" dt="2021-03-26T12:46:49.291" v="48" actId="22"/>
        <pc:sldMkLst>
          <pc:docMk/>
          <pc:sldMk cId="2001225095" sldId="289"/>
        </pc:sldMkLst>
        <pc:picChg chg="add">
          <ac:chgData name="Pedro Alves" userId="56c41d2acd5a3080" providerId="LiveId" clId="{915D9ABF-78DE-4DBE-9A75-DE1B4C589B6B}" dt="2021-03-26T12:46:49.291" v="48" actId="22"/>
          <ac:picMkLst>
            <pc:docMk/>
            <pc:sldMk cId="2001225095" sldId="289"/>
            <ac:picMk id="3" creationId="{5F7B34D2-846B-43A8-9824-3F83F8C2B816}"/>
          </ac:picMkLst>
        </pc:picChg>
      </pc:sldChg>
      <pc:sldChg chg="addSp add mod">
        <pc:chgData name="Pedro Alves" userId="56c41d2acd5a3080" providerId="LiveId" clId="{915D9ABF-78DE-4DBE-9A75-DE1B4C589B6B}" dt="2021-03-26T12:47:37.367" v="49" actId="22"/>
        <pc:sldMkLst>
          <pc:docMk/>
          <pc:sldMk cId="2112550653" sldId="290"/>
        </pc:sldMkLst>
        <pc:picChg chg="add">
          <ac:chgData name="Pedro Alves" userId="56c41d2acd5a3080" providerId="LiveId" clId="{915D9ABF-78DE-4DBE-9A75-DE1B4C589B6B}" dt="2021-03-26T12:47:37.367" v="49" actId="22"/>
          <ac:picMkLst>
            <pc:docMk/>
            <pc:sldMk cId="2112550653" sldId="290"/>
            <ac:picMk id="3" creationId="{8F184A37-B9E7-4A3B-9090-525F392509D1}"/>
          </ac:picMkLst>
        </pc:picChg>
      </pc:sldChg>
      <pc:sldChg chg="addSp add mod">
        <pc:chgData name="Pedro Alves" userId="56c41d2acd5a3080" providerId="LiveId" clId="{915D9ABF-78DE-4DBE-9A75-DE1B4C589B6B}" dt="2021-03-26T12:47:49.023" v="50" actId="22"/>
        <pc:sldMkLst>
          <pc:docMk/>
          <pc:sldMk cId="4127306518" sldId="291"/>
        </pc:sldMkLst>
        <pc:picChg chg="add">
          <ac:chgData name="Pedro Alves" userId="56c41d2acd5a3080" providerId="LiveId" clId="{915D9ABF-78DE-4DBE-9A75-DE1B4C589B6B}" dt="2021-03-26T12:47:49.023" v="50" actId="22"/>
          <ac:picMkLst>
            <pc:docMk/>
            <pc:sldMk cId="4127306518" sldId="291"/>
            <ac:picMk id="3" creationId="{5009BA90-03BF-4957-A3A8-5184A43D0E51}"/>
          </ac:picMkLst>
        </pc:picChg>
      </pc:sldChg>
      <pc:sldChg chg="addSp add mod">
        <pc:chgData name="Pedro Alves" userId="56c41d2acd5a3080" providerId="LiveId" clId="{915D9ABF-78DE-4DBE-9A75-DE1B4C589B6B}" dt="2021-03-26T12:48:24.783" v="51" actId="22"/>
        <pc:sldMkLst>
          <pc:docMk/>
          <pc:sldMk cId="510684973" sldId="292"/>
        </pc:sldMkLst>
        <pc:picChg chg="add">
          <ac:chgData name="Pedro Alves" userId="56c41d2acd5a3080" providerId="LiveId" clId="{915D9ABF-78DE-4DBE-9A75-DE1B4C589B6B}" dt="2021-03-26T12:48:24.783" v="51" actId="22"/>
          <ac:picMkLst>
            <pc:docMk/>
            <pc:sldMk cId="510684973" sldId="292"/>
            <ac:picMk id="3" creationId="{D0564111-04EB-4AD9-89A5-4614D883DF96}"/>
          </ac:picMkLst>
        </pc:picChg>
      </pc:sldChg>
      <pc:sldChg chg="addSp new mod">
        <pc:chgData name="Pedro Alves" userId="56c41d2acd5a3080" providerId="LiveId" clId="{915D9ABF-78DE-4DBE-9A75-DE1B4C589B6B}" dt="2021-03-26T12:53:15.726" v="57" actId="22"/>
        <pc:sldMkLst>
          <pc:docMk/>
          <pc:sldMk cId="422900279" sldId="293"/>
        </pc:sldMkLst>
        <pc:picChg chg="add">
          <ac:chgData name="Pedro Alves" userId="56c41d2acd5a3080" providerId="LiveId" clId="{915D9ABF-78DE-4DBE-9A75-DE1B4C589B6B}" dt="2021-03-26T12:53:15.726" v="57" actId="22"/>
          <ac:picMkLst>
            <pc:docMk/>
            <pc:sldMk cId="422900279" sldId="293"/>
            <ac:picMk id="3" creationId="{BB221504-F96A-46E4-BFAC-C306BDBA780A}"/>
          </ac:picMkLst>
        </pc:picChg>
      </pc:sldChg>
      <pc:sldChg chg="addSp new mod">
        <pc:chgData name="Pedro Alves" userId="56c41d2acd5a3080" providerId="LiveId" clId="{915D9ABF-78DE-4DBE-9A75-DE1B4C589B6B}" dt="2021-03-26T12:54:13.486" v="65" actId="22"/>
        <pc:sldMkLst>
          <pc:docMk/>
          <pc:sldMk cId="3863188717" sldId="294"/>
        </pc:sldMkLst>
        <pc:picChg chg="add">
          <ac:chgData name="Pedro Alves" userId="56c41d2acd5a3080" providerId="LiveId" clId="{915D9ABF-78DE-4DBE-9A75-DE1B4C589B6B}" dt="2021-03-26T12:54:13.486" v="65" actId="22"/>
          <ac:picMkLst>
            <pc:docMk/>
            <pc:sldMk cId="3863188717" sldId="294"/>
            <ac:picMk id="3" creationId="{A7ABDD2C-0F5A-4E8E-939E-D18C93FB857B}"/>
          </ac:picMkLst>
        </pc:picChg>
      </pc:sldChg>
      <pc:sldChg chg="new">
        <pc:chgData name="Pedro Alves" userId="56c41d2acd5a3080" providerId="LiveId" clId="{915D9ABF-78DE-4DBE-9A75-DE1B4C589B6B}" dt="2021-03-26T12:53:23.972" v="59" actId="680"/>
        <pc:sldMkLst>
          <pc:docMk/>
          <pc:sldMk cId="824080398" sldId="295"/>
        </pc:sldMkLst>
      </pc:sldChg>
      <pc:sldChg chg="addSp add mod">
        <pc:chgData name="Pedro Alves" userId="56c41d2acd5a3080" providerId="LiveId" clId="{915D9ABF-78DE-4DBE-9A75-DE1B4C589B6B}" dt="2021-03-26T12:55:20.113" v="66" actId="22"/>
        <pc:sldMkLst>
          <pc:docMk/>
          <pc:sldMk cId="476106099" sldId="296"/>
        </pc:sldMkLst>
        <pc:picChg chg="add">
          <ac:chgData name="Pedro Alves" userId="56c41d2acd5a3080" providerId="LiveId" clId="{915D9ABF-78DE-4DBE-9A75-DE1B4C589B6B}" dt="2021-03-26T12:55:20.113" v="66" actId="22"/>
          <ac:picMkLst>
            <pc:docMk/>
            <pc:sldMk cId="476106099" sldId="296"/>
            <ac:picMk id="3" creationId="{A88667B0-7093-4D9D-9213-1E2B18D0798D}"/>
          </ac:picMkLst>
        </pc:picChg>
      </pc:sldChg>
      <pc:sldChg chg="addSp add mod">
        <pc:chgData name="Pedro Alves" userId="56c41d2acd5a3080" providerId="LiveId" clId="{915D9ABF-78DE-4DBE-9A75-DE1B4C589B6B}" dt="2021-03-26T13:02:47.008" v="67" actId="22"/>
        <pc:sldMkLst>
          <pc:docMk/>
          <pc:sldMk cId="1088395863" sldId="297"/>
        </pc:sldMkLst>
        <pc:picChg chg="add">
          <ac:chgData name="Pedro Alves" userId="56c41d2acd5a3080" providerId="LiveId" clId="{915D9ABF-78DE-4DBE-9A75-DE1B4C589B6B}" dt="2021-03-26T13:02:47.008" v="67" actId="22"/>
          <ac:picMkLst>
            <pc:docMk/>
            <pc:sldMk cId="1088395863" sldId="297"/>
            <ac:picMk id="3" creationId="{674E7FDA-A1E1-44F2-9E19-AFBAB7F33BD4}"/>
          </ac:picMkLst>
        </pc:picChg>
      </pc:sldChg>
      <pc:sldChg chg="add">
        <pc:chgData name="Pedro Alves" userId="56c41d2acd5a3080" providerId="LiveId" clId="{915D9ABF-78DE-4DBE-9A75-DE1B4C589B6B}" dt="2021-03-26T12:53:28.257" v="62"/>
        <pc:sldMkLst>
          <pc:docMk/>
          <pc:sldMk cId="3378067696" sldId="298"/>
        </pc:sldMkLst>
      </pc:sldChg>
      <pc:sldChg chg="add">
        <pc:chgData name="Pedro Alves" userId="56c41d2acd5a3080" providerId="LiveId" clId="{915D9ABF-78DE-4DBE-9A75-DE1B4C589B6B}" dt="2021-03-26T12:53:28.496" v="63"/>
        <pc:sldMkLst>
          <pc:docMk/>
          <pc:sldMk cId="1648079929" sldId="299"/>
        </pc:sldMkLst>
      </pc:sldChg>
      <pc:sldChg chg="add">
        <pc:chgData name="Pedro Alves" userId="56c41d2acd5a3080" providerId="LiveId" clId="{915D9ABF-78DE-4DBE-9A75-DE1B4C589B6B}" dt="2021-03-26T12:53:28.715" v="64"/>
        <pc:sldMkLst>
          <pc:docMk/>
          <pc:sldMk cId="510840676" sldId="30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485A-40DB-40A5-9D1B-B5FEB71B3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68FA87-A9D8-4086-87A9-48F308978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630E4D6-8976-4C3B-9912-9DC3D8D3D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1B296F7-9C94-4DB5-B0BE-948D3EEE1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CEC8512-53BE-4D71-BAD9-734C06DC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308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8B270-98B2-46CA-B912-9944F669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1CD8D98-A082-43EE-A705-39879946D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FF5D278-69D5-4333-B671-1D38FE40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9B22FDD-DB65-4E67-8790-318ECCB7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48E2785-8F19-476F-96DA-1C6A934F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16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4EF62-3682-4043-AE39-7F2FBA32E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9DC226D-5CA1-4603-BA07-419FE43E4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E80A7CE-7CA3-471C-AD5C-5E2A28E5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FE90C32-DB7C-47DA-918F-80D6ED49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B2E324C-AB6E-4CB6-A598-D211993B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230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F7F56-4023-49ED-BB1B-3B28742F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911D1C-56C6-41FF-A26C-5D6C48E10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54DE2E0-A9E7-46B6-8847-48614C23F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0400628-3836-4CE8-99D2-94286B8E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AE5D542-3D20-436C-BCB2-59B7971C5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3895A4F-4455-432D-930F-9ACDF12E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951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94B38-B96F-4FFA-806C-B9E6FDAD3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D4D7E93-1E2C-404D-B47F-70598DCE6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A56A84D-6E98-42D9-B67C-220145D73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9841962-2084-4335-9823-E8D4A6283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4BDF358-772B-43FA-8204-F4083B218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453CCA9-7EAA-4A31-8FF1-A341B0C59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EF23020-8FBD-4579-8D57-12E6F4B31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099E5EA-CCE3-4234-A67A-4AEC82CB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970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AA0CD-B389-462C-AF3B-DACEBAB6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EF0A4E2-6955-436E-A405-7B487FEB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AF704EA-EA88-4F7A-90D8-4B8543D6E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247A6E-07D5-4964-A009-266F7540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278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D5C660D-CB4D-45FC-BDAD-8F30D1BB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FDE0441-7D73-4420-A961-79F77A31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A90946-8D65-43BD-A273-ED3C71FF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446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8C76B-85B5-4E4C-B700-2911B10EB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0B24153-1D1B-4F35-9156-5369886DB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C47FBAE-E1EE-4687-A432-9FBA000A7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B7B1FA-CD57-4F12-9E86-ECCD6ADB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96DC390-EF0E-433E-AA6D-246282B1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C57A264-3D18-45E3-B951-07FC01A7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234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96E50-7124-45A7-BA50-EB75FFD35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12756E5-258F-489E-9864-27AF52E4D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DF317D4-D22A-46DC-8ADA-5B295A239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FF20479-4C0F-4738-A646-2FEC04D6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CD9987A-1038-426D-B46C-AA598879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906977-485A-445C-9DB2-101D75992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986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25798-3B07-4313-8D0B-9AC66B978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C2FF11A-2741-4E4C-9AC7-0A66C39AD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2438E50-8014-442D-9BF0-E0D630881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7642E02-0901-40FF-80D3-4E972B41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AE1234C-53F3-47B9-90F1-7CDFA2A04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7D7A77-B465-40EC-9A2A-60B03B031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89C0276-A1AD-4B14-ADCD-8BC05EAC3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B36C7F9-9960-404C-AE98-C60BBC62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AD92D93-7C21-4EB6-90F9-B49AD09E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7FC4A1F-69F6-4617-8CD2-3643EBC3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638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6E4D4D0-2730-4271-BF10-59888D51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17D0F1D-C652-4191-8201-6B2071BA8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53489B-CDDE-46EF-8DCE-991D85158B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CBEE3-E32E-4210-8F9C-C8B32BA94E57}" type="datetimeFigureOut">
              <a:rPr lang="pt-PT" smtClean="0"/>
              <a:t>02/04/2021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16FD426-6947-49F2-BF28-525E1E7C3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2A70E17-263D-415B-82F0-F4E3678E1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84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2CFC0-7387-4674-9159-3B5F0D68B1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b="1" dirty="0" err="1"/>
              <a:t>War</a:t>
            </a:r>
            <a:r>
              <a:rPr lang="pt-PT" b="1" dirty="0"/>
              <a:t> </a:t>
            </a:r>
            <a:r>
              <a:rPr lang="pt-PT" b="1" dirty="0" err="1"/>
              <a:t>Room</a:t>
            </a:r>
            <a:r>
              <a:rPr lang="pt-PT" b="1" dirty="0"/>
              <a:t> 3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1ED621-CF15-4C1C-8539-8DA93D3270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b="1" dirty="0" err="1"/>
              <a:t>Day</a:t>
            </a:r>
            <a:r>
              <a:rPr lang="pt-PT" b="1" dirty="0"/>
              <a:t> 07 – 26-03-2021</a:t>
            </a:r>
          </a:p>
        </p:txBody>
      </p:sp>
    </p:spTree>
    <p:extLst>
      <p:ext uri="{BB962C8B-B14F-4D97-AF65-F5344CB8AC3E}">
        <p14:creationId xmlns:p14="http://schemas.microsoft.com/office/powerpoint/2010/main" val="311231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CEE04A9-8EF9-4D41-9C99-687C69F0D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3100"/>
            <a:ext cx="12192000" cy="54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5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32AB43-CBA2-4CD5-A837-85558C180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4765"/>
            <a:ext cx="12192000" cy="52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3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CB3F3B2-C54F-432C-BE16-0131E5CD3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619125"/>
            <a:ext cx="1068705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85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7A0387A-A239-4ABC-B4E5-168322AE0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776287"/>
            <a:ext cx="1068705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6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9E95216-165D-4117-A856-BE4990ED4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819150"/>
            <a:ext cx="1053465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80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125ACD-18AD-4174-A70E-CA03827BD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" y="400050"/>
            <a:ext cx="12049125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04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3B5F419-4228-40D9-9AF9-3E40D89AD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1205"/>
            <a:ext cx="12192000" cy="591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85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F01DFB-0D42-4D27-A265-A86702F9A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1312"/>
            <a:ext cx="12192000" cy="555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61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4431BF-EF93-4974-B7F6-5854673AD1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b="1" dirty="0"/>
              <a:t>Anthony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196419-C94A-4A50-A346-EF17ECBDD7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b="1" dirty="0" err="1"/>
              <a:t>Catalysts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617736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EE4290-6DA1-4E9A-9744-D36DC0754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7519"/>
            <a:ext cx="12192000" cy="454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32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707A21-81FC-4CAE-B39F-EAA386303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7243"/>
            <a:ext cx="12192000" cy="58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11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E06BCC-B58B-49AA-A6CF-0F16DD00E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223837"/>
            <a:ext cx="8763000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96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E424B2D-2A0F-4710-A773-01DD4337E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7" y="623887"/>
            <a:ext cx="10334625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92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86F4985-04B3-4750-8479-594945814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576262"/>
            <a:ext cx="1094422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71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AE1D6C8-B098-4FAE-81B0-3637E1DB4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12" y="876300"/>
            <a:ext cx="917257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48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9E0888E-43AB-4497-BB55-F8D8A2815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571500"/>
            <a:ext cx="109156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87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B20424B-F29E-4197-BC51-DA0C48C3D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37" y="528637"/>
            <a:ext cx="11058525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21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EE665B-8C66-4655-BB26-06C4542A8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25" y="852487"/>
            <a:ext cx="935355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15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FD9A46-5310-4BFF-9DB6-00F8C054E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7" y="338137"/>
            <a:ext cx="10715625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37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75DBB95-CD3E-4074-ADBA-FF5D101B6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342900"/>
            <a:ext cx="118491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29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6454263-2D49-426F-A2BF-AE0D7B826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357187"/>
            <a:ext cx="11229975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85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DC7B348-1B0D-4B2D-A539-2B29BE202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" y="585787"/>
            <a:ext cx="11649075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9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4F39111-FCAF-4E83-994D-6FB94E20F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" y="390525"/>
            <a:ext cx="10848975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89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822403C-0A4F-410E-9655-4B5C6FA59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823912"/>
            <a:ext cx="10658475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706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282EF26-5A2D-43FD-A7B6-15A8D1DBB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" y="709612"/>
            <a:ext cx="11839575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87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E2FB16-6628-4999-BDD1-7BA43C1F5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623887"/>
            <a:ext cx="11925300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85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598D0F3-A84B-4539-9C18-70593A67E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2" y="542925"/>
            <a:ext cx="8410575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38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A2EC847-006E-41CD-80C1-4F2144C57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" y="338137"/>
            <a:ext cx="11153775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34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F7B34D2-846B-43A8-9824-3F83F8C2B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566737"/>
            <a:ext cx="1122045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25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F184A37-B9E7-4A3B-9090-525F39250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330"/>
            <a:ext cx="12192000" cy="558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50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009BA90-03BF-4957-A3A8-5184A43D0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287" y="552450"/>
            <a:ext cx="911542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06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0564111-04EB-4AD9-89A5-4614D883D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638175"/>
            <a:ext cx="9496425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849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1EA632-C5C8-4725-A8BC-FCBD04D01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3788"/>
            <a:ext cx="12192000" cy="573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68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0E0D0BB-AF97-4721-9B7A-F80188CC1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057"/>
            <a:ext cx="12192000" cy="50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40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52BB4DA-8BFC-417B-95A8-365F04F1A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007"/>
            <a:ext cx="12192000" cy="568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96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D615C1-CEF7-4DC2-A007-7EB4FEA47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37" y="1033462"/>
            <a:ext cx="9610725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954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221504-F96A-46E4-BFAC-C306BDBA7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337" y="357187"/>
            <a:ext cx="7553325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02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7ABDD2C-0F5A-4E8E-939E-D18C93FB8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09587"/>
            <a:ext cx="11811000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887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88667B0-7093-4D9D-9213-1E2B18D07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528637"/>
            <a:ext cx="11944350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6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74E7FDA-A1E1-44F2-9E19-AFBAB7F33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040" y="0"/>
            <a:ext cx="6159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958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9</Words>
  <Application>Microsoft Office PowerPoint</Application>
  <PresentationFormat>Ecrã Panorâmico</PresentationFormat>
  <Paragraphs>4</Paragraphs>
  <Slides>41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Tema do Office</vt:lpstr>
      <vt:lpstr>War Room 3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Anthony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3</cp:revision>
  <dcterms:created xsi:type="dcterms:W3CDTF">2021-03-26T12:01:02Z</dcterms:created>
  <dcterms:modified xsi:type="dcterms:W3CDTF">2021-04-02T18:26:44Z</dcterms:modified>
</cp:coreProperties>
</file>