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257" r:id="rId4"/>
    <p:sldId id="311" r:id="rId5"/>
    <p:sldId id="313" r:id="rId6"/>
    <p:sldId id="32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FD6FAE-6652-4649-94B6-31C3EDE1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7" y="0"/>
            <a:ext cx="12077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F9D84F-445F-49F3-83ED-6F7A6A4A8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344"/>
            <a:ext cx="12192000" cy="487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5C7D97-F597-4EED-B66F-3BA055E0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4762"/>
            <a:ext cx="68961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EAEDC8-9B7C-42BD-9413-A8E3B0A3B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777"/>
            <a:ext cx="12192000" cy="630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3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F036541-85B7-478E-84C9-54D3687B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8306"/>
            <a:ext cx="12192000" cy="536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1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85A7185-8A25-453C-BFFC-942F1728B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88"/>
            <a:ext cx="12192000" cy="38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1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78B37F-4FEF-4F2E-A91D-13DA57DB9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591"/>
            <a:ext cx="12192000" cy="391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04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E2D310-ADFA-44FD-B040-93038735E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874"/>
            <a:ext cx="12192000" cy="50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11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3419C1-15DF-4CCD-952B-C4888D8F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497"/>
            <a:ext cx="12192000" cy="471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1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5536AC-AB12-40F8-94A9-C45BDFD53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534"/>
            <a:ext cx="12192000" cy="565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6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68098C-9129-4A7C-B134-14E670666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311"/>
            <a:ext cx="12192000" cy="596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59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FDDCD8-146D-4534-9F86-08C0EAE7B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307"/>
            <a:ext cx="12192000" cy="375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40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D29F3F-1259-4E30-971A-A2E366E3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494"/>
            <a:ext cx="12192000" cy="592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3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A2C54C3-1580-460E-AACA-F7368FDC0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791"/>
            <a:ext cx="12192000" cy="64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54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72E39E-2A90-4CA1-A2F1-11CE14F3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083"/>
            <a:ext cx="12192000" cy="61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98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0</Words>
  <Application>Microsoft Office PowerPoint</Application>
  <PresentationFormat>Ecrã Panorâmico</PresentationFormat>
  <Paragraphs>0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7</cp:revision>
  <dcterms:created xsi:type="dcterms:W3CDTF">2021-03-26T12:01:02Z</dcterms:created>
  <dcterms:modified xsi:type="dcterms:W3CDTF">2021-04-02T18:47:23Z</dcterms:modified>
</cp:coreProperties>
</file>