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FE61DB-A195-40E6-90C4-EA0E6E1ECF37}" v="27" dt="2021-03-22T12:50:51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1DFE61DB-A195-40E6-90C4-EA0E6E1ECF37}"/>
    <pc:docChg chg="addSld delSld modSld">
      <pc:chgData name="Pedro Alves" userId="56c41d2acd5a3080" providerId="LiveId" clId="{1DFE61DB-A195-40E6-90C4-EA0E6E1ECF37}" dt="2021-03-22T12:57:36.089" v="69" actId="22"/>
      <pc:docMkLst>
        <pc:docMk/>
      </pc:docMkLst>
      <pc:sldChg chg="addSp mod">
        <pc:chgData name="Pedro Alves" userId="56c41d2acd5a3080" providerId="LiveId" clId="{1DFE61DB-A195-40E6-90C4-EA0E6E1ECF37}" dt="2021-03-22T12:02:54.973" v="0" actId="22"/>
        <pc:sldMkLst>
          <pc:docMk/>
          <pc:sldMk cId="2446168154" sldId="257"/>
        </pc:sldMkLst>
        <pc:picChg chg="add">
          <ac:chgData name="Pedro Alves" userId="56c41d2acd5a3080" providerId="LiveId" clId="{1DFE61DB-A195-40E6-90C4-EA0E6E1ECF37}" dt="2021-03-22T12:02:54.973" v="0" actId="22"/>
          <ac:picMkLst>
            <pc:docMk/>
            <pc:sldMk cId="2446168154" sldId="257"/>
            <ac:picMk id="3" creationId="{37A106F2-2C9D-4915-840A-A4E7DEE0503E}"/>
          </ac:picMkLst>
        </pc:picChg>
      </pc:sldChg>
      <pc:sldChg chg="addSp mod">
        <pc:chgData name="Pedro Alves" userId="56c41d2acd5a3080" providerId="LiveId" clId="{1DFE61DB-A195-40E6-90C4-EA0E6E1ECF37}" dt="2021-03-22T12:03:08.647" v="1" actId="22"/>
        <pc:sldMkLst>
          <pc:docMk/>
          <pc:sldMk cId="2751406944" sldId="258"/>
        </pc:sldMkLst>
        <pc:picChg chg="add">
          <ac:chgData name="Pedro Alves" userId="56c41d2acd5a3080" providerId="LiveId" clId="{1DFE61DB-A195-40E6-90C4-EA0E6E1ECF37}" dt="2021-03-22T12:03:08.647" v="1" actId="22"/>
          <ac:picMkLst>
            <pc:docMk/>
            <pc:sldMk cId="2751406944" sldId="258"/>
            <ac:picMk id="3" creationId="{282848DE-66FC-4D0D-8C03-353AEF0CA169}"/>
          </ac:picMkLst>
        </pc:picChg>
      </pc:sldChg>
      <pc:sldChg chg="addSp mod">
        <pc:chgData name="Pedro Alves" userId="56c41d2acd5a3080" providerId="LiveId" clId="{1DFE61DB-A195-40E6-90C4-EA0E6E1ECF37}" dt="2021-03-22T12:03:36.158" v="2" actId="22"/>
        <pc:sldMkLst>
          <pc:docMk/>
          <pc:sldMk cId="2751570316" sldId="259"/>
        </pc:sldMkLst>
        <pc:picChg chg="add">
          <ac:chgData name="Pedro Alves" userId="56c41d2acd5a3080" providerId="LiveId" clId="{1DFE61DB-A195-40E6-90C4-EA0E6E1ECF37}" dt="2021-03-22T12:03:36.158" v="2" actId="22"/>
          <ac:picMkLst>
            <pc:docMk/>
            <pc:sldMk cId="2751570316" sldId="259"/>
            <ac:picMk id="3" creationId="{414FE1B8-4E9B-471C-9B49-F0B8B2168267}"/>
          </ac:picMkLst>
        </pc:picChg>
      </pc:sldChg>
      <pc:sldChg chg="addSp mod">
        <pc:chgData name="Pedro Alves" userId="56c41d2acd5a3080" providerId="LiveId" clId="{1DFE61DB-A195-40E6-90C4-EA0E6E1ECF37}" dt="2021-03-22T12:06:22.427" v="3" actId="22"/>
        <pc:sldMkLst>
          <pc:docMk/>
          <pc:sldMk cId="2264574026" sldId="260"/>
        </pc:sldMkLst>
        <pc:picChg chg="add">
          <ac:chgData name="Pedro Alves" userId="56c41d2acd5a3080" providerId="LiveId" clId="{1DFE61DB-A195-40E6-90C4-EA0E6E1ECF37}" dt="2021-03-22T12:06:22.427" v="3" actId="22"/>
          <ac:picMkLst>
            <pc:docMk/>
            <pc:sldMk cId="2264574026" sldId="260"/>
            <ac:picMk id="3" creationId="{A3BDD14F-C640-4527-9444-7767081D1E45}"/>
          </ac:picMkLst>
        </pc:picChg>
      </pc:sldChg>
      <pc:sldChg chg="addSp mod">
        <pc:chgData name="Pedro Alves" userId="56c41d2acd5a3080" providerId="LiveId" clId="{1DFE61DB-A195-40E6-90C4-EA0E6E1ECF37}" dt="2021-03-22T12:08:19.428" v="4" actId="22"/>
        <pc:sldMkLst>
          <pc:docMk/>
          <pc:sldMk cId="3122507477" sldId="261"/>
        </pc:sldMkLst>
        <pc:picChg chg="add">
          <ac:chgData name="Pedro Alves" userId="56c41d2acd5a3080" providerId="LiveId" clId="{1DFE61DB-A195-40E6-90C4-EA0E6E1ECF37}" dt="2021-03-22T12:08:19.428" v="4" actId="22"/>
          <ac:picMkLst>
            <pc:docMk/>
            <pc:sldMk cId="3122507477" sldId="261"/>
            <ac:picMk id="3" creationId="{8DD8E7B5-9945-4819-AE42-5F64AAAE243F}"/>
          </ac:picMkLst>
        </pc:picChg>
      </pc:sldChg>
      <pc:sldChg chg="addSp mod">
        <pc:chgData name="Pedro Alves" userId="56c41d2acd5a3080" providerId="LiveId" clId="{1DFE61DB-A195-40E6-90C4-EA0E6E1ECF37}" dt="2021-03-22T12:09:00.614" v="5" actId="22"/>
        <pc:sldMkLst>
          <pc:docMk/>
          <pc:sldMk cId="2876545224" sldId="262"/>
        </pc:sldMkLst>
        <pc:picChg chg="add">
          <ac:chgData name="Pedro Alves" userId="56c41d2acd5a3080" providerId="LiveId" clId="{1DFE61DB-A195-40E6-90C4-EA0E6E1ECF37}" dt="2021-03-22T12:09:00.614" v="5" actId="22"/>
          <ac:picMkLst>
            <pc:docMk/>
            <pc:sldMk cId="2876545224" sldId="262"/>
            <ac:picMk id="3" creationId="{D920B942-2586-4DCC-AA38-40B3948CA8AA}"/>
          </ac:picMkLst>
        </pc:picChg>
      </pc:sldChg>
      <pc:sldChg chg="addSp mod">
        <pc:chgData name="Pedro Alves" userId="56c41d2acd5a3080" providerId="LiveId" clId="{1DFE61DB-A195-40E6-90C4-EA0E6E1ECF37}" dt="2021-03-22T12:11:07.616" v="6" actId="22"/>
        <pc:sldMkLst>
          <pc:docMk/>
          <pc:sldMk cId="3579777247" sldId="263"/>
        </pc:sldMkLst>
        <pc:picChg chg="add">
          <ac:chgData name="Pedro Alves" userId="56c41d2acd5a3080" providerId="LiveId" clId="{1DFE61DB-A195-40E6-90C4-EA0E6E1ECF37}" dt="2021-03-22T12:11:07.616" v="6" actId="22"/>
          <ac:picMkLst>
            <pc:docMk/>
            <pc:sldMk cId="3579777247" sldId="263"/>
            <ac:picMk id="3" creationId="{252ED1BB-2E76-4636-B8DE-2405168773CE}"/>
          </ac:picMkLst>
        </pc:picChg>
      </pc:sldChg>
      <pc:sldChg chg="addSp mod">
        <pc:chgData name="Pedro Alves" userId="56c41d2acd5a3080" providerId="LiveId" clId="{1DFE61DB-A195-40E6-90C4-EA0E6E1ECF37}" dt="2021-03-22T12:12:28.977" v="7" actId="22"/>
        <pc:sldMkLst>
          <pc:docMk/>
          <pc:sldMk cId="913014289" sldId="264"/>
        </pc:sldMkLst>
        <pc:picChg chg="add">
          <ac:chgData name="Pedro Alves" userId="56c41d2acd5a3080" providerId="LiveId" clId="{1DFE61DB-A195-40E6-90C4-EA0E6E1ECF37}" dt="2021-03-22T12:12:28.977" v="7" actId="22"/>
          <ac:picMkLst>
            <pc:docMk/>
            <pc:sldMk cId="913014289" sldId="264"/>
            <ac:picMk id="3" creationId="{01B1490B-6C88-40BA-9309-0A93965C2D6C}"/>
          </ac:picMkLst>
        </pc:picChg>
      </pc:sldChg>
      <pc:sldChg chg="addSp mod">
        <pc:chgData name="Pedro Alves" userId="56c41d2acd5a3080" providerId="LiveId" clId="{1DFE61DB-A195-40E6-90C4-EA0E6E1ECF37}" dt="2021-03-22T12:12:49.761" v="8" actId="22"/>
        <pc:sldMkLst>
          <pc:docMk/>
          <pc:sldMk cId="3262042333" sldId="265"/>
        </pc:sldMkLst>
        <pc:picChg chg="add">
          <ac:chgData name="Pedro Alves" userId="56c41d2acd5a3080" providerId="LiveId" clId="{1DFE61DB-A195-40E6-90C4-EA0E6E1ECF37}" dt="2021-03-22T12:12:49.761" v="8" actId="22"/>
          <ac:picMkLst>
            <pc:docMk/>
            <pc:sldMk cId="3262042333" sldId="265"/>
            <ac:picMk id="3" creationId="{1A4AEFA5-F444-4CD0-9EA4-F22F126AB11C}"/>
          </ac:picMkLst>
        </pc:picChg>
      </pc:sldChg>
      <pc:sldChg chg="addSp mod">
        <pc:chgData name="Pedro Alves" userId="56c41d2acd5a3080" providerId="LiveId" clId="{1DFE61DB-A195-40E6-90C4-EA0E6E1ECF37}" dt="2021-03-22T12:14:11.338" v="9" actId="22"/>
        <pc:sldMkLst>
          <pc:docMk/>
          <pc:sldMk cId="2364962485" sldId="266"/>
        </pc:sldMkLst>
        <pc:picChg chg="add">
          <ac:chgData name="Pedro Alves" userId="56c41d2acd5a3080" providerId="LiveId" clId="{1DFE61DB-A195-40E6-90C4-EA0E6E1ECF37}" dt="2021-03-22T12:14:11.338" v="9" actId="22"/>
          <ac:picMkLst>
            <pc:docMk/>
            <pc:sldMk cId="2364962485" sldId="266"/>
            <ac:picMk id="3" creationId="{D7964DFE-20A3-4D5C-8B70-2F4717B79168}"/>
          </ac:picMkLst>
        </pc:picChg>
      </pc:sldChg>
      <pc:sldChg chg="addSp mod">
        <pc:chgData name="Pedro Alves" userId="56c41d2acd5a3080" providerId="LiveId" clId="{1DFE61DB-A195-40E6-90C4-EA0E6E1ECF37}" dt="2021-03-22T12:24:04.880" v="29" actId="22"/>
        <pc:sldMkLst>
          <pc:docMk/>
          <pc:sldMk cId="3317953154" sldId="267"/>
        </pc:sldMkLst>
        <pc:picChg chg="add">
          <ac:chgData name="Pedro Alves" userId="56c41d2acd5a3080" providerId="LiveId" clId="{1DFE61DB-A195-40E6-90C4-EA0E6E1ECF37}" dt="2021-03-22T12:24:04.880" v="29" actId="22"/>
          <ac:picMkLst>
            <pc:docMk/>
            <pc:sldMk cId="3317953154" sldId="267"/>
            <ac:picMk id="3" creationId="{CD43A1B3-AB0C-408A-B5E5-13198D0B4DAA}"/>
          </ac:picMkLst>
        </pc:picChg>
      </pc:sldChg>
      <pc:sldChg chg="addSp add mod">
        <pc:chgData name="Pedro Alves" userId="56c41d2acd5a3080" providerId="LiveId" clId="{1DFE61DB-A195-40E6-90C4-EA0E6E1ECF37}" dt="2021-03-22T12:25:11.273" v="31" actId="22"/>
        <pc:sldMkLst>
          <pc:docMk/>
          <pc:sldMk cId="87539095" sldId="268"/>
        </pc:sldMkLst>
        <pc:picChg chg="add">
          <ac:chgData name="Pedro Alves" userId="56c41d2acd5a3080" providerId="LiveId" clId="{1DFE61DB-A195-40E6-90C4-EA0E6E1ECF37}" dt="2021-03-22T12:25:11.273" v="31" actId="22"/>
          <ac:picMkLst>
            <pc:docMk/>
            <pc:sldMk cId="87539095" sldId="268"/>
            <ac:picMk id="3" creationId="{2DA9CFC6-C550-4E5D-B81A-D404EAD72E69}"/>
          </ac:picMkLst>
        </pc:picChg>
      </pc:sldChg>
      <pc:sldChg chg="addSp add mod">
        <pc:chgData name="Pedro Alves" userId="56c41d2acd5a3080" providerId="LiveId" clId="{1DFE61DB-A195-40E6-90C4-EA0E6E1ECF37}" dt="2021-03-22T12:25:30.357" v="32" actId="22"/>
        <pc:sldMkLst>
          <pc:docMk/>
          <pc:sldMk cId="2573739551" sldId="269"/>
        </pc:sldMkLst>
        <pc:picChg chg="add">
          <ac:chgData name="Pedro Alves" userId="56c41d2acd5a3080" providerId="LiveId" clId="{1DFE61DB-A195-40E6-90C4-EA0E6E1ECF37}" dt="2021-03-22T12:25:30.357" v="32" actId="22"/>
          <ac:picMkLst>
            <pc:docMk/>
            <pc:sldMk cId="2573739551" sldId="269"/>
            <ac:picMk id="3" creationId="{99EE7D21-9B20-4DB7-9205-D80E5130661D}"/>
          </ac:picMkLst>
        </pc:picChg>
      </pc:sldChg>
      <pc:sldChg chg="addSp add mod">
        <pc:chgData name="Pedro Alves" userId="56c41d2acd5a3080" providerId="LiveId" clId="{1DFE61DB-A195-40E6-90C4-EA0E6E1ECF37}" dt="2021-03-22T12:26:40.048" v="33" actId="22"/>
        <pc:sldMkLst>
          <pc:docMk/>
          <pc:sldMk cId="88420135" sldId="270"/>
        </pc:sldMkLst>
        <pc:picChg chg="add">
          <ac:chgData name="Pedro Alves" userId="56c41d2acd5a3080" providerId="LiveId" clId="{1DFE61DB-A195-40E6-90C4-EA0E6E1ECF37}" dt="2021-03-22T12:26:40.048" v="33" actId="22"/>
          <ac:picMkLst>
            <pc:docMk/>
            <pc:sldMk cId="88420135" sldId="270"/>
            <ac:picMk id="3" creationId="{1D9F50C4-9364-4FE4-8CB6-DE373C01E36B}"/>
          </ac:picMkLst>
        </pc:picChg>
      </pc:sldChg>
      <pc:sldChg chg="addSp add mod">
        <pc:chgData name="Pedro Alves" userId="56c41d2acd5a3080" providerId="LiveId" clId="{1DFE61DB-A195-40E6-90C4-EA0E6E1ECF37}" dt="2021-03-22T12:27:25.112" v="34" actId="22"/>
        <pc:sldMkLst>
          <pc:docMk/>
          <pc:sldMk cId="3818795057" sldId="271"/>
        </pc:sldMkLst>
        <pc:picChg chg="add">
          <ac:chgData name="Pedro Alves" userId="56c41d2acd5a3080" providerId="LiveId" clId="{1DFE61DB-A195-40E6-90C4-EA0E6E1ECF37}" dt="2021-03-22T12:27:25.112" v="34" actId="22"/>
          <ac:picMkLst>
            <pc:docMk/>
            <pc:sldMk cId="3818795057" sldId="271"/>
            <ac:picMk id="3" creationId="{65C3E64D-4318-4864-8CE7-0C984D04B0B3}"/>
          </ac:picMkLst>
        </pc:picChg>
      </pc:sldChg>
      <pc:sldChg chg="addSp add mod">
        <pc:chgData name="Pedro Alves" userId="56c41d2acd5a3080" providerId="LiveId" clId="{1DFE61DB-A195-40E6-90C4-EA0E6E1ECF37}" dt="2021-03-22T12:28:10.607" v="35" actId="22"/>
        <pc:sldMkLst>
          <pc:docMk/>
          <pc:sldMk cId="3478321538" sldId="272"/>
        </pc:sldMkLst>
        <pc:picChg chg="add">
          <ac:chgData name="Pedro Alves" userId="56c41d2acd5a3080" providerId="LiveId" clId="{1DFE61DB-A195-40E6-90C4-EA0E6E1ECF37}" dt="2021-03-22T12:28:10.607" v="35" actId="22"/>
          <ac:picMkLst>
            <pc:docMk/>
            <pc:sldMk cId="3478321538" sldId="272"/>
            <ac:picMk id="3" creationId="{5FDBBE24-98DF-48B4-8ECF-FCD8873D2636}"/>
          </ac:picMkLst>
        </pc:picChg>
      </pc:sldChg>
      <pc:sldChg chg="addSp add mod">
        <pc:chgData name="Pedro Alves" userId="56c41d2acd5a3080" providerId="LiveId" clId="{1DFE61DB-A195-40E6-90C4-EA0E6E1ECF37}" dt="2021-03-22T12:31:19.115" v="36" actId="22"/>
        <pc:sldMkLst>
          <pc:docMk/>
          <pc:sldMk cId="2348642298" sldId="273"/>
        </pc:sldMkLst>
        <pc:picChg chg="add">
          <ac:chgData name="Pedro Alves" userId="56c41d2acd5a3080" providerId="LiveId" clId="{1DFE61DB-A195-40E6-90C4-EA0E6E1ECF37}" dt="2021-03-22T12:31:19.115" v="36" actId="22"/>
          <ac:picMkLst>
            <pc:docMk/>
            <pc:sldMk cId="2348642298" sldId="273"/>
            <ac:picMk id="3" creationId="{B4DE25C0-1E5C-435F-8D27-5D3E91BD1862}"/>
          </ac:picMkLst>
        </pc:picChg>
      </pc:sldChg>
      <pc:sldChg chg="addSp add mod">
        <pc:chgData name="Pedro Alves" userId="56c41d2acd5a3080" providerId="LiveId" clId="{1DFE61DB-A195-40E6-90C4-EA0E6E1ECF37}" dt="2021-03-22T12:33:17.439" v="37" actId="22"/>
        <pc:sldMkLst>
          <pc:docMk/>
          <pc:sldMk cId="1220178566" sldId="274"/>
        </pc:sldMkLst>
        <pc:picChg chg="add">
          <ac:chgData name="Pedro Alves" userId="56c41d2acd5a3080" providerId="LiveId" clId="{1DFE61DB-A195-40E6-90C4-EA0E6E1ECF37}" dt="2021-03-22T12:33:17.439" v="37" actId="22"/>
          <ac:picMkLst>
            <pc:docMk/>
            <pc:sldMk cId="1220178566" sldId="274"/>
            <ac:picMk id="3" creationId="{1E75E6AA-7385-48FA-9D89-F52E8DCAD99B}"/>
          </ac:picMkLst>
        </pc:picChg>
      </pc:sldChg>
      <pc:sldChg chg="addSp add mod">
        <pc:chgData name="Pedro Alves" userId="56c41d2acd5a3080" providerId="LiveId" clId="{1DFE61DB-A195-40E6-90C4-EA0E6E1ECF37}" dt="2021-03-22T12:34:43.698" v="38" actId="22"/>
        <pc:sldMkLst>
          <pc:docMk/>
          <pc:sldMk cId="2476087666" sldId="275"/>
        </pc:sldMkLst>
        <pc:picChg chg="add">
          <ac:chgData name="Pedro Alves" userId="56c41d2acd5a3080" providerId="LiveId" clId="{1DFE61DB-A195-40E6-90C4-EA0E6E1ECF37}" dt="2021-03-22T12:34:43.698" v="38" actId="22"/>
          <ac:picMkLst>
            <pc:docMk/>
            <pc:sldMk cId="2476087666" sldId="275"/>
            <ac:picMk id="3" creationId="{36C609A3-2443-443A-B5D2-63FD01210179}"/>
          </ac:picMkLst>
        </pc:picChg>
      </pc:sldChg>
      <pc:sldChg chg="addSp add mod">
        <pc:chgData name="Pedro Alves" userId="56c41d2acd5a3080" providerId="LiveId" clId="{1DFE61DB-A195-40E6-90C4-EA0E6E1ECF37}" dt="2021-03-22T12:39:11.033" v="39" actId="22"/>
        <pc:sldMkLst>
          <pc:docMk/>
          <pc:sldMk cId="3593381197" sldId="276"/>
        </pc:sldMkLst>
        <pc:picChg chg="add">
          <ac:chgData name="Pedro Alves" userId="56c41d2acd5a3080" providerId="LiveId" clId="{1DFE61DB-A195-40E6-90C4-EA0E6E1ECF37}" dt="2021-03-22T12:39:11.033" v="39" actId="22"/>
          <ac:picMkLst>
            <pc:docMk/>
            <pc:sldMk cId="3593381197" sldId="276"/>
            <ac:picMk id="3" creationId="{724CACB9-1D68-48DD-95B4-DC7407FC95C4}"/>
          </ac:picMkLst>
        </pc:picChg>
      </pc:sldChg>
      <pc:sldChg chg="addSp add mod">
        <pc:chgData name="Pedro Alves" userId="56c41d2acd5a3080" providerId="LiveId" clId="{1DFE61DB-A195-40E6-90C4-EA0E6E1ECF37}" dt="2021-03-22T12:42:25.630" v="40" actId="22"/>
        <pc:sldMkLst>
          <pc:docMk/>
          <pc:sldMk cId="2532420581" sldId="277"/>
        </pc:sldMkLst>
        <pc:picChg chg="add">
          <ac:chgData name="Pedro Alves" userId="56c41d2acd5a3080" providerId="LiveId" clId="{1DFE61DB-A195-40E6-90C4-EA0E6E1ECF37}" dt="2021-03-22T12:42:25.630" v="40" actId="22"/>
          <ac:picMkLst>
            <pc:docMk/>
            <pc:sldMk cId="2532420581" sldId="277"/>
            <ac:picMk id="3" creationId="{0A192C2A-3D87-4743-AAF4-B4968DC4B26E}"/>
          </ac:picMkLst>
        </pc:picChg>
      </pc:sldChg>
      <pc:sldChg chg="addSp add mod">
        <pc:chgData name="Pedro Alves" userId="56c41d2acd5a3080" providerId="LiveId" clId="{1DFE61DB-A195-40E6-90C4-EA0E6E1ECF37}" dt="2021-03-22T12:45:03.938" v="41" actId="22"/>
        <pc:sldMkLst>
          <pc:docMk/>
          <pc:sldMk cId="420746489" sldId="278"/>
        </pc:sldMkLst>
        <pc:picChg chg="add">
          <ac:chgData name="Pedro Alves" userId="56c41d2acd5a3080" providerId="LiveId" clId="{1DFE61DB-A195-40E6-90C4-EA0E6E1ECF37}" dt="2021-03-22T12:45:03.938" v="41" actId="22"/>
          <ac:picMkLst>
            <pc:docMk/>
            <pc:sldMk cId="420746489" sldId="278"/>
            <ac:picMk id="3" creationId="{FCAE00A6-E178-4660-824A-CF2FBD48C697}"/>
          </ac:picMkLst>
        </pc:picChg>
      </pc:sldChg>
      <pc:sldChg chg="addSp add mod">
        <pc:chgData name="Pedro Alves" userId="56c41d2acd5a3080" providerId="LiveId" clId="{1DFE61DB-A195-40E6-90C4-EA0E6E1ECF37}" dt="2021-03-22T12:46:07.627" v="42" actId="22"/>
        <pc:sldMkLst>
          <pc:docMk/>
          <pc:sldMk cId="3357399039" sldId="279"/>
        </pc:sldMkLst>
        <pc:picChg chg="add">
          <ac:chgData name="Pedro Alves" userId="56c41d2acd5a3080" providerId="LiveId" clId="{1DFE61DB-A195-40E6-90C4-EA0E6E1ECF37}" dt="2021-03-22T12:46:07.627" v="42" actId="22"/>
          <ac:picMkLst>
            <pc:docMk/>
            <pc:sldMk cId="3357399039" sldId="279"/>
            <ac:picMk id="3" creationId="{329F9BF1-B193-436D-B2FF-4F506F8D6E4C}"/>
          </ac:picMkLst>
        </pc:picChg>
      </pc:sldChg>
      <pc:sldChg chg="addSp add mod">
        <pc:chgData name="Pedro Alves" userId="56c41d2acd5a3080" providerId="LiveId" clId="{1DFE61DB-A195-40E6-90C4-EA0E6E1ECF37}" dt="2021-03-22T12:47:36.709" v="43" actId="22"/>
        <pc:sldMkLst>
          <pc:docMk/>
          <pc:sldMk cId="338954000" sldId="280"/>
        </pc:sldMkLst>
        <pc:picChg chg="add">
          <ac:chgData name="Pedro Alves" userId="56c41d2acd5a3080" providerId="LiveId" clId="{1DFE61DB-A195-40E6-90C4-EA0E6E1ECF37}" dt="2021-03-22T12:47:36.709" v="43" actId="22"/>
          <ac:picMkLst>
            <pc:docMk/>
            <pc:sldMk cId="338954000" sldId="280"/>
            <ac:picMk id="3" creationId="{4733EDC9-9E95-4873-A786-7ABE6E975240}"/>
          </ac:picMkLst>
        </pc:picChg>
      </pc:sldChg>
      <pc:sldChg chg="addSp new mod">
        <pc:chgData name="Pedro Alves" userId="56c41d2acd5a3080" providerId="LiveId" clId="{1DFE61DB-A195-40E6-90C4-EA0E6E1ECF37}" dt="2021-03-22T12:48:09.938" v="51" actId="22"/>
        <pc:sldMkLst>
          <pc:docMk/>
          <pc:sldMk cId="1091482369" sldId="281"/>
        </pc:sldMkLst>
        <pc:picChg chg="add">
          <ac:chgData name="Pedro Alves" userId="56c41d2acd5a3080" providerId="LiveId" clId="{1DFE61DB-A195-40E6-90C4-EA0E6E1ECF37}" dt="2021-03-22T12:48:09.938" v="51" actId="22"/>
          <ac:picMkLst>
            <pc:docMk/>
            <pc:sldMk cId="1091482369" sldId="281"/>
            <ac:picMk id="3" creationId="{EEBFDCC2-5F2E-499C-9946-18BE6436D721}"/>
          </ac:picMkLst>
        </pc:picChg>
      </pc:sldChg>
      <pc:sldChg chg="modSp add del mod">
        <pc:chgData name="Pedro Alves" userId="56c41d2acd5a3080" providerId="LiveId" clId="{1DFE61DB-A195-40E6-90C4-EA0E6E1ECF37}" dt="2021-03-22T12:24:08.802" v="30" actId="47"/>
        <pc:sldMkLst>
          <pc:docMk/>
          <pc:sldMk cId="1640944875" sldId="281"/>
        </pc:sldMkLst>
        <pc:spChg chg="mod">
          <ac:chgData name="Pedro Alves" userId="56c41d2acd5a3080" providerId="LiveId" clId="{1DFE61DB-A195-40E6-90C4-EA0E6E1ECF37}" dt="2021-03-22T12:16:53.931" v="28" actId="20577"/>
          <ac:spMkLst>
            <pc:docMk/>
            <pc:sldMk cId="1640944875" sldId="281"/>
            <ac:spMk id="2" creationId="{D1ADC45D-11B2-4DBA-83B3-A5BE37E394CF}"/>
          </ac:spMkLst>
        </pc:spChg>
      </pc:sldChg>
      <pc:sldChg chg="addSp add mod">
        <pc:chgData name="Pedro Alves" userId="56c41d2acd5a3080" providerId="LiveId" clId="{1DFE61DB-A195-40E6-90C4-EA0E6E1ECF37}" dt="2021-03-22T12:48:40.910" v="52" actId="22"/>
        <pc:sldMkLst>
          <pc:docMk/>
          <pc:sldMk cId="3922800500" sldId="282"/>
        </pc:sldMkLst>
        <pc:picChg chg="add">
          <ac:chgData name="Pedro Alves" userId="56c41d2acd5a3080" providerId="LiveId" clId="{1DFE61DB-A195-40E6-90C4-EA0E6E1ECF37}" dt="2021-03-22T12:48:40.910" v="52" actId="22"/>
          <ac:picMkLst>
            <pc:docMk/>
            <pc:sldMk cId="3922800500" sldId="282"/>
            <ac:picMk id="3" creationId="{AE5C38F2-F331-4363-9048-D675AD4E605C}"/>
          </ac:picMkLst>
        </pc:picChg>
      </pc:sldChg>
      <pc:sldChg chg="addSp add mod">
        <pc:chgData name="Pedro Alves" userId="56c41d2acd5a3080" providerId="LiveId" clId="{1DFE61DB-A195-40E6-90C4-EA0E6E1ECF37}" dt="2021-03-22T12:49:54.853" v="53" actId="22"/>
        <pc:sldMkLst>
          <pc:docMk/>
          <pc:sldMk cId="4231221802" sldId="283"/>
        </pc:sldMkLst>
        <pc:picChg chg="add">
          <ac:chgData name="Pedro Alves" userId="56c41d2acd5a3080" providerId="LiveId" clId="{1DFE61DB-A195-40E6-90C4-EA0E6E1ECF37}" dt="2021-03-22T12:49:54.853" v="53" actId="22"/>
          <ac:picMkLst>
            <pc:docMk/>
            <pc:sldMk cId="4231221802" sldId="283"/>
            <ac:picMk id="3" creationId="{F48BED80-D719-499B-BB88-87279969A30D}"/>
          </ac:picMkLst>
        </pc:picChg>
      </pc:sldChg>
      <pc:sldChg chg="addSp add mod">
        <pc:chgData name="Pedro Alves" userId="56c41d2acd5a3080" providerId="LiveId" clId="{1DFE61DB-A195-40E6-90C4-EA0E6E1ECF37}" dt="2021-03-22T12:50:22.419" v="54" actId="22"/>
        <pc:sldMkLst>
          <pc:docMk/>
          <pc:sldMk cId="2772364108" sldId="284"/>
        </pc:sldMkLst>
        <pc:picChg chg="add">
          <ac:chgData name="Pedro Alves" userId="56c41d2acd5a3080" providerId="LiveId" clId="{1DFE61DB-A195-40E6-90C4-EA0E6E1ECF37}" dt="2021-03-22T12:50:22.419" v="54" actId="22"/>
          <ac:picMkLst>
            <pc:docMk/>
            <pc:sldMk cId="2772364108" sldId="284"/>
            <ac:picMk id="3" creationId="{56E03BFE-F1F0-4240-B945-C7643D264F47}"/>
          </ac:picMkLst>
        </pc:picChg>
      </pc:sldChg>
      <pc:sldChg chg="addSp add mod">
        <pc:chgData name="Pedro Alves" userId="56c41d2acd5a3080" providerId="LiveId" clId="{1DFE61DB-A195-40E6-90C4-EA0E6E1ECF37}" dt="2021-03-22T12:50:45.377" v="55" actId="22"/>
        <pc:sldMkLst>
          <pc:docMk/>
          <pc:sldMk cId="1717304303" sldId="285"/>
        </pc:sldMkLst>
        <pc:picChg chg="add">
          <ac:chgData name="Pedro Alves" userId="56c41d2acd5a3080" providerId="LiveId" clId="{1DFE61DB-A195-40E6-90C4-EA0E6E1ECF37}" dt="2021-03-22T12:50:45.377" v="55" actId="22"/>
          <ac:picMkLst>
            <pc:docMk/>
            <pc:sldMk cId="1717304303" sldId="285"/>
            <ac:picMk id="3" creationId="{731C4761-A38F-442F-91F6-A7F122FF039F}"/>
          </ac:picMkLst>
        </pc:picChg>
      </pc:sldChg>
      <pc:sldChg chg="addSp add mod">
        <pc:chgData name="Pedro Alves" userId="56c41d2acd5a3080" providerId="LiveId" clId="{1DFE61DB-A195-40E6-90C4-EA0E6E1ECF37}" dt="2021-03-22T12:51:08.906" v="63" actId="22"/>
        <pc:sldMkLst>
          <pc:docMk/>
          <pc:sldMk cId="2348787176" sldId="286"/>
        </pc:sldMkLst>
        <pc:picChg chg="add">
          <ac:chgData name="Pedro Alves" userId="56c41d2acd5a3080" providerId="LiveId" clId="{1DFE61DB-A195-40E6-90C4-EA0E6E1ECF37}" dt="2021-03-22T12:51:08.906" v="63" actId="22"/>
          <ac:picMkLst>
            <pc:docMk/>
            <pc:sldMk cId="2348787176" sldId="286"/>
            <ac:picMk id="3" creationId="{785BCA50-4BFE-459E-95EF-89E0E5BF20D4}"/>
          </ac:picMkLst>
        </pc:picChg>
      </pc:sldChg>
      <pc:sldChg chg="addSp add mod">
        <pc:chgData name="Pedro Alves" userId="56c41d2acd5a3080" providerId="LiveId" clId="{1DFE61DB-A195-40E6-90C4-EA0E6E1ECF37}" dt="2021-03-22T12:52:03.284" v="64" actId="22"/>
        <pc:sldMkLst>
          <pc:docMk/>
          <pc:sldMk cId="2327692494" sldId="287"/>
        </pc:sldMkLst>
        <pc:picChg chg="add">
          <ac:chgData name="Pedro Alves" userId="56c41d2acd5a3080" providerId="LiveId" clId="{1DFE61DB-A195-40E6-90C4-EA0E6E1ECF37}" dt="2021-03-22T12:52:03.284" v="64" actId="22"/>
          <ac:picMkLst>
            <pc:docMk/>
            <pc:sldMk cId="2327692494" sldId="287"/>
            <ac:picMk id="3" creationId="{C68D5684-15F6-4999-9528-98FF0C18AD7E}"/>
          </ac:picMkLst>
        </pc:picChg>
      </pc:sldChg>
      <pc:sldChg chg="addSp add mod">
        <pc:chgData name="Pedro Alves" userId="56c41d2acd5a3080" providerId="LiveId" clId="{1DFE61DB-A195-40E6-90C4-EA0E6E1ECF37}" dt="2021-03-22T12:53:31.088" v="65" actId="22"/>
        <pc:sldMkLst>
          <pc:docMk/>
          <pc:sldMk cId="4172268640" sldId="288"/>
        </pc:sldMkLst>
        <pc:picChg chg="add">
          <ac:chgData name="Pedro Alves" userId="56c41d2acd5a3080" providerId="LiveId" clId="{1DFE61DB-A195-40E6-90C4-EA0E6E1ECF37}" dt="2021-03-22T12:53:31.088" v="65" actId="22"/>
          <ac:picMkLst>
            <pc:docMk/>
            <pc:sldMk cId="4172268640" sldId="288"/>
            <ac:picMk id="3" creationId="{65CE80AA-D2C6-4FA8-850E-97F25578CA01}"/>
          </ac:picMkLst>
        </pc:picChg>
      </pc:sldChg>
      <pc:sldChg chg="addSp add mod">
        <pc:chgData name="Pedro Alves" userId="56c41d2acd5a3080" providerId="LiveId" clId="{1DFE61DB-A195-40E6-90C4-EA0E6E1ECF37}" dt="2021-03-22T12:54:56.705" v="66" actId="22"/>
        <pc:sldMkLst>
          <pc:docMk/>
          <pc:sldMk cId="41246425" sldId="289"/>
        </pc:sldMkLst>
        <pc:picChg chg="add">
          <ac:chgData name="Pedro Alves" userId="56c41d2acd5a3080" providerId="LiveId" clId="{1DFE61DB-A195-40E6-90C4-EA0E6E1ECF37}" dt="2021-03-22T12:54:56.705" v="66" actId="22"/>
          <ac:picMkLst>
            <pc:docMk/>
            <pc:sldMk cId="41246425" sldId="289"/>
            <ac:picMk id="3" creationId="{2DC1F1F1-B0EB-46A2-ABE1-058D19055020}"/>
          </ac:picMkLst>
        </pc:picChg>
      </pc:sldChg>
      <pc:sldChg chg="addSp add mod">
        <pc:chgData name="Pedro Alves" userId="56c41d2acd5a3080" providerId="LiveId" clId="{1DFE61DB-A195-40E6-90C4-EA0E6E1ECF37}" dt="2021-03-22T12:56:14.342" v="67" actId="22"/>
        <pc:sldMkLst>
          <pc:docMk/>
          <pc:sldMk cId="324064768" sldId="290"/>
        </pc:sldMkLst>
        <pc:picChg chg="add">
          <ac:chgData name="Pedro Alves" userId="56c41d2acd5a3080" providerId="LiveId" clId="{1DFE61DB-A195-40E6-90C4-EA0E6E1ECF37}" dt="2021-03-22T12:56:14.342" v="67" actId="22"/>
          <ac:picMkLst>
            <pc:docMk/>
            <pc:sldMk cId="324064768" sldId="290"/>
            <ac:picMk id="3" creationId="{3C001A0F-B8D9-43ED-91DB-CE90D84F5974}"/>
          </ac:picMkLst>
        </pc:picChg>
      </pc:sldChg>
      <pc:sldChg chg="addSp add mod">
        <pc:chgData name="Pedro Alves" userId="56c41d2acd5a3080" providerId="LiveId" clId="{1DFE61DB-A195-40E6-90C4-EA0E6E1ECF37}" dt="2021-03-22T12:56:44.380" v="68" actId="22"/>
        <pc:sldMkLst>
          <pc:docMk/>
          <pc:sldMk cId="701112910" sldId="291"/>
        </pc:sldMkLst>
        <pc:picChg chg="add">
          <ac:chgData name="Pedro Alves" userId="56c41d2acd5a3080" providerId="LiveId" clId="{1DFE61DB-A195-40E6-90C4-EA0E6E1ECF37}" dt="2021-03-22T12:56:44.380" v="68" actId="22"/>
          <ac:picMkLst>
            <pc:docMk/>
            <pc:sldMk cId="701112910" sldId="291"/>
            <ac:picMk id="3" creationId="{CEE87DB4-16EE-40E0-A11C-D1F6939A7628}"/>
          </ac:picMkLst>
        </pc:picChg>
      </pc:sldChg>
      <pc:sldChg chg="addSp add mod">
        <pc:chgData name="Pedro Alves" userId="56c41d2acd5a3080" providerId="LiveId" clId="{1DFE61DB-A195-40E6-90C4-EA0E6E1ECF37}" dt="2021-03-22T12:57:36.089" v="69" actId="22"/>
        <pc:sldMkLst>
          <pc:docMk/>
          <pc:sldMk cId="3409425890" sldId="292"/>
        </pc:sldMkLst>
        <pc:picChg chg="add">
          <ac:chgData name="Pedro Alves" userId="56c41d2acd5a3080" providerId="LiveId" clId="{1DFE61DB-A195-40E6-90C4-EA0E6E1ECF37}" dt="2021-03-22T12:57:36.089" v="69" actId="22"/>
          <ac:picMkLst>
            <pc:docMk/>
            <pc:sldMk cId="3409425890" sldId="292"/>
            <ac:picMk id="3" creationId="{F8806F85-DA73-463A-98F5-F479DAB917C7}"/>
          </ac:picMkLst>
        </pc:picChg>
      </pc:sldChg>
      <pc:sldChg chg="add">
        <pc:chgData name="Pedro Alves" userId="56c41d2acd5a3080" providerId="LiveId" clId="{1DFE61DB-A195-40E6-90C4-EA0E6E1ECF37}" dt="2021-03-22T12:50:51.120" v="61"/>
        <pc:sldMkLst>
          <pc:docMk/>
          <pc:sldMk cId="135435072" sldId="293"/>
        </pc:sldMkLst>
      </pc:sldChg>
      <pc:sldChg chg="add">
        <pc:chgData name="Pedro Alves" userId="56c41d2acd5a3080" providerId="LiveId" clId="{1DFE61DB-A195-40E6-90C4-EA0E6E1ECF37}" dt="2021-03-22T12:50:51.334" v="62"/>
        <pc:sldMkLst>
          <pc:docMk/>
          <pc:sldMk cId="14395940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58CB7A-0FAF-4ADD-8A03-26892D570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954A99-8588-4DA6-B85C-1C630ABD8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FF9EE50-9292-44E4-B1B7-5359BE6F4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3196461-B652-4080-966C-3455F6B32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F6C256-ED2C-4EB7-8E4F-A849E5B1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608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CC813-66A9-4B18-9314-31DDE97F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48843F9-53CC-40F8-9CB3-AFA5CE20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F99AF11-3820-49CC-B458-EC4218DB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E9565F4-90FA-412C-A8E4-0A75B3FE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A28C8FF-DDAC-44D7-AF01-D4DA4C3B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651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DBE09-2261-44B6-BCCD-DC19BAB5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6E56ECB-AED6-47EB-A441-9770007C1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BBA6D92-4245-418B-93F3-2F9989D0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6B44637-A9F6-4416-B199-EAD308503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E3852DE-8BF2-46AF-930F-1E09E0022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369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91263-4729-4E43-8AC6-159E3A7D2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890B6BC-D6DD-4072-BFC7-EF07E891AD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46CFADF-C400-4BD5-9D6D-A7C75CEB0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61EB0F-175C-4B69-8DCC-E1100961C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5F1DEA1-F88F-4B43-8AA1-1519A4A3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3DF9F78-D77E-4688-A123-F006BE3D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199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D6113-7C83-4EF0-AEAE-050A04BA0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EC5AB05-FB7C-4E3C-8E67-DDBCB0B0A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6FA31F2-AF77-461A-85BD-02B2A45F0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19D24E4-D3BA-4DD4-8714-9289E57191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0CF45C9-6993-450B-9310-A76599A15E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D44B58C-1DBD-4945-87C4-0C574927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3798B68-2003-476B-8A6B-99078F6E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50BECC5-18BF-44AA-8B00-A9ADB77A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198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94BE6-BB58-4783-BFDA-E779E18B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61E34E1-8810-4815-89DE-49EA2FE3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72B3C7D-50FC-4842-9728-3D1B4C563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3B8E2CD-F56B-42F1-8998-F143EBF6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40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8CDC91BF-2574-425F-876A-3EA0FE738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22B29AC-D030-4959-94B6-64B965B9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0A4D302-7D42-4DFF-B31D-8DC0F5ED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1982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8003F-1B63-4DBA-9046-E370FA9F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AFF1FB1-DE0C-445F-8AA6-535EC433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D034574-FE4C-43DC-B719-FEAA25EE9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22567A8-CE37-45A3-BB7C-F2B21C93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6CBA987-5A49-4E13-A754-EF7E742C0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F9E061F-B621-4F7C-AD25-73E7F84C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374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A4FFB-36E1-4132-A50C-60B4D85A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F8FB8D0-8E11-4982-9B2F-A971FDB62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F7CC849-12EE-46C0-A818-E893929E9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17CED44-22F4-40DC-A066-1DE4C182B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6DB307D-2B56-4B98-A170-084F098E8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500F6D8-D2F1-43F2-A24A-66276C005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147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AF9D4-98FE-4DC4-9CEA-C5A5894C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1A74D5D-BCF7-47C2-B311-7ED0C2286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5D706A7-4B13-4EDB-8AF9-DE1EFFB58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5BF8D58-1998-433B-A887-5D2EBAA6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ECF7E56-27BF-4474-A7CB-5B4D7824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82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7DF381-182F-4FB2-B022-69B4EAA34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F0EEE8B-629E-444C-A19D-7239402EB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08253CC-0161-4E70-86D2-43C4406F9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CF5EBE-D2BF-4B96-B490-4DB1991D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B0ED512-FE5D-4E44-8E46-16CEB6EE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476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4376D96-AD01-40C1-BBF2-5F445D895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1FA6E40-0447-433A-A648-AA2298028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5664574-5496-4A60-9CF9-730DD1DB9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F2B1-DDCD-4FDC-A579-E47DD1493366}" type="datetimeFigureOut">
              <a:rPr lang="pt-PT" smtClean="0"/>
              <a:t>01/08/2021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77A1322-00F5-4F7D-AA9A-8DE12C0B4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92E7A9-7CDC-4BCB-81F6-67E9B4DFB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81564-626E-4C93-A619-2FF597545F1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892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7A106F2-2C9D-4915-840A-A4E7DEE05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0" y="0"/>
            <a:ext cx="11983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6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2848DE-66FC-4D0D-8C03-353AEF0C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681"/>
            <a:ext cx="12192000" cy="642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0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14FE1B8-4E9B-471C-9B49-F0B8B2168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881062"/>
            <a:ext cx="111347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70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3BDD14F-C640-4527-9444-7767081D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395287"/>
            <a:ext cx="10353675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7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D8E7B5-9945-4819-AE42-5F64AAAE2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161"/>
            <a:ext cx="12192000" cy="60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07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920B942-2586-4DCC-AA38-40B3948CA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4068"/>
            <a:ext cx="12192000" cy="508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4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2ED1BB-2E76-4636-B8DE-240516877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2" y="1290637"/>
            <a:ext cx="98202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7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B1490B-6C88-40BA-9309-0A93965C2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984"/>
            <a:ext cx="12192000" cy="527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14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4AEFA5-F444-4CD0-9EA4-F22F126AB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604"/>
            <a:ext cx="12192000" cy="5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42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7964DFE-20A3-4D5C-8B70-2F4717B7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9805"/>
            <a:ext cx="12192000" cy="57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62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D43A1B3-AB0C-408A-B5E5-13198D0B4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161"/>
            <a:ext cx="12192000" cy="675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53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A9CFC6-C550-4E5D-B81A-D404EAD72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273"/>
            <a:ext cx="12192000" cy="662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EE7D21-9B20-4DB7-9205-D80E51306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359"/>
            <a:ext cx="12192000" cy="605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39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D9F50C4-9364-4FE4-8CB6-DE373C01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0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5C3E64D-4318-4864-8CE7-0C984D04B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081"/>
            <a:ext cx="12192000" cy="563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95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DBBE24-98DF-48B4-8ECF-FCD8873D2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10" y="0"/>
            <a:ext cx="11615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DE25C0-1E5C-435F-8D27-5D3E91BD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5725"/>
            <a:ext cx="115824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42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75E6AA-7385-48FA-9D89-F52E8DCAD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23825"/>
            <a:ext cx="1175385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78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6C609A3-2443-443A-B5D2-63FD01210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428625"/>
            <a:ext cx="114681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87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4CACB9-1D68-48DD-95B4-DC7407FC9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827"/>
            <a:ext cx="12192000" cy="521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81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192C2A-3D87-4743-AAF4-B4968DC4B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76" y="0"/>
            <a:ext cx="11790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20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AE00A6-E178-4660-824A-CF2FBD48C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87" y="661987"/>
            <a:ext cx="7820025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6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9F9BF1-B193-436D-B2FF-4F506F8D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966787"/>
            <a:ext cx="1003935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99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33EDC9-9E95-4873-A786-7ABE6E975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185737"/>
            <a:ext cx="795337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4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BFDCC2-5F2E-499C-9946-18BE6436D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457325"/>
            <a:ext cx="74676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82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5C38F2-F331-4363-9048-D675AD4E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" y="1504950"/>
            <a:ext cx="1216342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00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8BED80-D719-499B-BB88-87279969A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" y="838200"/>
            <a:ext cx="114776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21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6E03BFE-F1F0-4240-B945-C7643D264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52"/>
            <a:ext cx="12192000" cy="681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64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1C4761-A38F-442F-91F6-A7F122FF0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09600"/>
            <a:ext cx="120396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04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5BCA50-4BFE-459E-95EF-89E0E5BF2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552450"/>
            <a:ext cx="1214437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87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8D5684-15F6-4999-9528-98FF0C18A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062037"/>
            <a:ext cx="1153477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92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5CE80AA-D2C6-4FA8-850E-97F25578C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681037"/>
            <a:ext cx="11944350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68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C1F1F1-B0EB-46A2-ABE1-058D19055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3437"/>
            <a:ext cx="115824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001A0F-B8D9-43ED-91DB-CE90D84F5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" y="700087"/>
            <a:ext cx="12068175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4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E87DB4-16EE-40E0-A11C-D1F6939A7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57250"/>
            <a:ext cx="11277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12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806F85-DA73-463A-98F5-F479DAB91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276225"/>
            <a:ext cx="1210627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25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35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Ecrã Panorâmico</PresentationFormat>
  <Paragraphs>0</Paragraphs>
  <Slides>38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2</cp:revision>
  <dcterms:created xsi:type="dcterms:W3CDTF">2021-03-22T11:59:45Z</dcterms:created>
  <dcterms:modified xsi:type="dcterms:W3CDTF">2021-08-01T16:08:22Z</dcterms:modified>
</cp:coreProperties>
</file>