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6" r:id="rId6"/>
    <p:sldId id="267" r:id="rId7"/>
    <p:sldId id="268" r:id="rId8"/>
    <p:sldId id="260" r:id="rId9"/>
    <p:sldId id="261" r:id="rId10"/>
    <p:sldId id="262" r:id="rId11"/>
    <p:sldId id="263" r:id="rId12"/>
    <p:sldId id="264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86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292" r:id="rId5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3746C2-F406-405D-B015-621982F92422}" v="36" dt="2021-03-24T13:05:12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963746C2-F406-405D-B015-621982F92422}"/>
    <pc:docChg chg="custSel addSld modSld sldOrd">
      <pc:chgData name="Pedro Alves" userId="56c41d2acd5a3080" providerId="LiveId" clId="{963746C2-F406-405D-B015-621982F92422}" dt="2021-03-24T13:07:15.778" v="92" actId="22"/>
      <pc:docMkLst>
        <pc:docMk/>
      </pc:docMkLst>
      <pc:sldChg chg="addSp mod">
        <pc:chgData name="Pedro Alves" userId="56c41d2acd5a3080" providerId="LiveId" clId="{963746C2-F406-405D-B015-621982F92422}" dt="2021-03-24T12:09:46.976" v="1" actId="22"/>
        <pc:sldMkLst>
          <pc:docMk/>
          <pc:sldMk cId="547548917" sldId="260"/>
        </pc:sldMkLst>
        <pc:picChg chg="add">
          <ac:chgData name="Pedro Alves" userId="56c41d2acd5a3080" providerId="LiveId" clId="{963746C2-F406-405D-B015-621982F92422}" dt="2021-03-24T12:09:46.976" v="1" actId="22"/>
          <ac:picMkLst>
            <pc:docMk/>
            <pc:sldMk cId="547548917" sldId="260"/>
            <ac:picMk id="3" creationId="{FD278040-06C0-4C3B-AC84-0403880F895B}"/>
          </ac:picMkLst>
        </pc:picChg>
      </pc:sldChg>
      <pc:sldChg chg="addSp mod">
        <pc:chgData name="Pedro Alves" userId="56c41d2acd5a3080" providerId="LiveId" clId="{963746C2-F406-405D-B015-621982F92422}" dt="2021-03-24T12:10:58.408" v="2" actId="22"/>
        <pc:sldMkLst>
          <pc:docMk/>
          <pc:sldMk cId="1792247794" sldId="261"/>
        </pc:sldMkLst>
        <pc:picChg chg="add">
          <ac:chgData name="Pedro Alves" userId="56c41d2acd5a3080" providerId="LiveId" clId="{963746C2-F406-405D-B015-621982F92422}" dt="2021-03-24T12:10:58.408" v="2" actId="22"/>
          <ac:picMkLst>
            <pc:docMk/>
            <pc:sldMk cId="1792247794" sldId="261"/>
            <ac:picMk id="3" creationId="{AAEE2AB2-1206-4AC4-8ACE-5FE1637B1CA8}"/>
          </ac:picMkLst>
        </pc:picChg>
      </pc:sldChg>
      <pc:sldChg chg="addSp mod">
        <pc:chgData name="Pedro Alves" userId="56c41d2acd5a3080" providerId="LiveId" clId="{963746C2-F406-405D-B015-621982F92422}" dt="2021-03-24T12:11:33.374" v="3" actId="22"/>
        <pc:sldMkLst>
          <pc:docMk/>
          <pc:sldMk cId="937896619" sldId="262"/>
        </pc:sldMkLst>
        <pc:picChg chg="add">
          <ac:chgData name="Pedro Alves" userId="56c41d2acd5a3080" providerId="LiveId" clId="{963746C2-F406-405D-B015-621982F92422}" dt="2021-03-24T12:11:33.374" v="3" actId="22"/>
          <ac:picMkLst>
            <pc:docMk/>
            <pc:sldMk cId="937896619" sldId="262"/>
            <ac:picMk id="3" creationId="{3BF0B509-73F3-4784-9292-C0AF517AEC8A}"/>
          </ac:picMkLst>
        </pc:picChg>
      </pc:sldChg>
      <pc:sldChg chg="addSp mod">
        <pc:chgData name="Pedro Alves" userId="56c41d2acd5a3080" providerId="LiveId" clId="{963746C2-F406-405D-B015-621982F92422}" dt="2021-03-24T12:13:10.152" v="4" actId="22"/>
        <pc:sldMkLst>
          <pc:docMk/>
          <pc:sldMk cId="3970551355" sldId="263"/>
        </pc:sldMkLst>
        <pc:picChg chg="add">
          <ac:chgData name="Pedro Alves" userId="56c41d2acd5a3080" providerId="LiveId" clId="{963746C2-F406-405D-B015-621982F92422}" dt="2021-03-24T12:13:10.152" v="4" actId="22"/>
          <ac:picMkLst>
            <pc:docMk/>
            <pc:sldMk cId="3970551355" sldId="263"/>
            <ac:picMk id="3" creationId="{C6A58BC0-DF24-4B87-9C3F-6FA76078C05E}"/>
          </ac:picMkLst>
        </pc:picChg>
      </pc:sldChg>
      <pc:sldChg chg="addSp mod">
        <pc:chgData name="Pedro Alves" userId="56c41d2acd5a3080" providerId="LiveId" clId="{963746C2-F406-405D-B015-621982F92422}" dt="2021-03-24T12:15:02.004" v="17" actId="22"/>
        <pc:sldMkLst>
          <pc:docMk/>
          <pc:sldMk cId="2004596758" sldId="264"/>
        </pc:sldMkLst>
        <pc:picChg chg="add">
          <ac:chgData name="Pedro Alves" userId="56c41d2acd5a3080" providerId="LiveId" clId="{963746C2-F406-405D-B015-621982F92422}" dt="2021-03-24T12:15:02.004" v="17" actId="22"/>
          <ac:picMkLst>
            <pc:docMk/>
            <pc:sldMk cId="2004596758" sldId="264"/>
            <ac:picMk id="3" creationId="{D0FB5932-7016-491D-A7B6-40F2ABD8B9EE}"/>
          </ac:picMkLst>
        </pc:picChg>
      </pc:sldChg>
      <pc:sldChg chg="addSp mod">
        <pc:chgData name="Pedro Alves" userId="56c41d2acd5a3080" providerId="LiveId" clId="{963746C2-F406-405D-B015-621982F92422}" dt="2021-03-24T12:07:15.043" v="0" actId="22"/>
        <pc:sldMkLst>
          <pc:docMk/>
          <pc:sldMk cId="1949413041" sldId="268"/>
        </pc:sldMkLst>
        <pc:picChg chg="add">
          <ac:chgData name="Pedro Alves" userId="56c41d2acd5a3080" providerId="LiveId" clId="{963746C2-F406-405D-B015-621982F92422}" dt="2021-03-24T12:07:15.043" v="0" actId="22"/>
          <ac:picMkLst>
            <pc:docMk/>
            <pc:sldMk cId="1949413041" sldId="268"/>
            <ac:picMk id="3" creationId="{2C5F85D3-7649-4522-AEC7-F96CB42D6CB6}"/>
          </ac:picMkLst>
        </pc:picChg>
      </pc:sldChg>
      <pc:sldChg chg="addSp add mod">
        <pc:chgData name="Pedro Alves" userId="56c41d2acd5a3080" providerId="LiveId" clId="{963746C2-F406-405D-B015-621982F92422}" dt="2021-03-24T12:16:15.909" v="18" actId="22"/>
        <pc:sldMkLst>
          <pc:docMk/>
          <pc:sldMk cId="937112881" sldId="269"/>
        </pc:sldMkLst>
        <pc:picChg chg="add">
          <ac:chgData name="Pedro Alves" userId="56c41d2acd5a3080" providerId="LiveId" clId="{963746C2-F406-405D-B015-621982F92422}" dt="2021-03-24T12:16:15.909" v="18" actId="22"/>
          <ac:picMkLst>
            <pc:docMk/>
            <pc:sldMk cId="937112881" sldId="269"/>
            <ac:picMk id="3" creationId="{A704AA0B-097B-4B9A-A6AF-67DDD842D187}"/>
          </ac:picMkLst>
        </pc:picChg>
      </pc:sldChg>
      <pc:sldChg chg="addSp add mod">
        <pc:chgData name="Pedro Alves" userId="56c41d2acd5a3080" providerId="LiveId" clId="{963746C2-F406-405D-B015-621982F92422}" dt="2021-03-24T12:17:15.943" v="19" actId="22"/>
        <pc:sldMkLst>
          <pc:docMk/>
          <pc:sldMk cId="1378383722" sldId="270"/>
        </pc:sldMkLst>
        <pc:picChg chg="add">
          <ac:chgData name="Pedro Alves" userId="56c41d2acd5a3080" providerId="LiveId" clId="{963746C2-F406-405D-B015-621982F92422}" dt="2021-03-24T12:17:15.943" v="19" actId="22"/>
          <ac:picMkLst>
            <pc:docMk/>
            <pc:sldMk cId="1378383722" sldId="270"/>
            <ac:picMk id="3" creationId="{7D3AC499-D42A-4962-AD31-034DF69D8B3B}"/>
          </ac:picMkLst>
        </pc:picChg>
      </pc:sldChg>
      <pc:sldChg chg="addSp add mod">
        <pc:chgData name="Pedro Alves" userId="56c41d2acd5a3080" providerId="LiveId" clId="{963746C2-F406-405D-B015-621982F92422}" dt="2021-03-24T12:18:17.454" v="24" actId="22"/>
        <pc:sldMkLst>
          <pc:docMk/>
          <pc:sldMk cId="48702544" sldId="271"/>
        </pc:sldMkLst>
        <pc:picChg chg="add">
          <ac:chgData name="Pedro Alves" userId="56c41d2acd5a3080" providerId="LiveId" clId="{963746C2-F406-405D-B015-621982F92422}" dt="2021-03-24T12:18:17.454" v="24" actId="22"/>
          <ac:picMkLst>
            <pc:docMk/>
            <pc:sldMk cId="48702544" sldId="271"/>
            <ac:picMk id="3" creationId="{F8EB9C88-4D4C-4DF2-9CEE-F24B076C3F33}"/>
          </ac:picMkLst>
        </pc:picChg>
      </pc:sldChg>
      <pc:sldChg chg="addSp add mod">
        <pc:chgData name="Pedro Alves" userId="56c41d2acd5a3080" providerId="LiveId" clId="{963746C2-F406-405D-B015-621982F92422}" dt="2021-03-24T12:19:00.421" v="25" actId="22"/>
        <pc:sldMkLst>
          <pc:docMk/>
          <pc:sldMk cId="2943877827" sldId="272"/>
        </pc:sldMkLst>
        <pc:picChg chg="add">
          <ac:chgData name="Pedro Alves" userId="56c41d2acd5a3080" providerId="LiveId" clId="{963746C2-F406-405D-B015-621982F92422}" dt="2021-03-24T12:19:00.421" v="25" actId="22"/>
          <ac:picMkLst>
            <pc:docMk/>
            <pc:sldMk cId="2943877827" sldId="272"/>
            <ac:picMk id="3" creationId="{CEF46FFB-80C3-4735-9F5E-31D9934AD827}"/>
          </ac:picMkLst>
        </pc:picChg>
      </pc:sldChg>
      <pc:sldChg chg="addSp add mod">
        <pc:chgData name="Pedro Alves" userId="56c41d2acd5a3080" providerId="LiveId" clId="{963746C2-F406-405D-B015-621982F92422}" dt="2021-03-24T12:22:57.945" v="26" actId="22"/>
        <pc:sldMkLst>
          <pc:docMk/>
          <pc:sldMk cId="355996448" sldId="273"/>
        </pc:sldMkLst>
        <pc:picChg chg="add">
          <ac:chgData name="Pedro Alves" userId="56c41d2acd5a3080" providerId="LiveId" clId="{963746C2-F406-405D-B015-621982F92422}" dt="2021-03-24T12:22:57.945" v="26" actId="22"/>
          <ac:picMkLst>
            <pc:docMk/>
            <pc:sldMk cId="355996448" sldId="273"/>
            <ac:picMk id="3" creationId="{C637F298-C223-4AD6-BEBC-02E58A1B288E}"/>
          </ac:picMkLst>
        </pc:picChg>
      </pc:sldChg>
      <pc:sldChg chg="addSp add mod">
        <pc:chgData name="Pedro Alves" userId="56c41d2acd5a3080" providerId="LiveId" clId="{963746C2-F406-405D-B015-621982F92422}" dt="2021-03-24T12:27:38.802" v="27" actId="22"/>
        <pc:sldMkLst>
          <pc:docMk/>
          <pc:sldMk cId="1612810959" sldId="274"/>
        </pc:sldMkLst>
        <pc:picChg chg="add">
          <ac:chgData name="Pedro Alves" userId="56c41d2acd5a3080" providerId="LiveId" clId="{963746C2-F406-405D-B015-621982F92422}" dt="2021-03-24T12:27:38.802" v="27" actId="22"/>
          <ac:picMkLst>
            <pc:docMk/>
            <pc:sldMk cId="1612810959" sldId="274"/>
            <ac:picMk id="3" creationId="{60560C7B-D664-4221-AA86-B637E37E33BE}"/>
          </ac:picMkLst>
        </pc:picChg>
      </pc:sldChg>
      <pc:sldChg chg="addSp delSp add mod">
        <pc:chgData name="Pedro Alves" userId="56c41d2acd5a3080" providerId="LiveId" clId="{963746C2-F406-405D-B015-621982F92422}" dt="2021-03-24T12:31:21.709" v="30" actId="22"/>
        <pc:sldMkLst>
          <pc:docMk/>
          <pc:sldMk cId="1348812411" sldId="275"/>
        </pc:sldMkLst>
        <pc:picChg chg="add del">
          <ac:chgData name="Pedro Alves" userId="56c41d2acd5a3080" providerId="LiveId" clId="{963746C2-F406-405D-B015-621982F92422}" dt="2021-03-24T12:31:19.904" v="29" actId="478"/>
          <ac:picMkLst>
            <pc:docMk/>
            <pc:sldMk cId="1348812411" sldId="275"/>
            <ac:picMk id="3" creationId="{D4CAA693-221E-4C9C-B7E9-282EED256A09}"/>
          </ac:picMkLst>
        </pc:picChg>
        <pc:picChg chg="add">
          <ac:chgData name="Pedro Alves" userId="56c41d2acd5a3080" providerId="LiveId" clId="{963746C2-F406-405D-B015-621982F92422}" dt="2021-03-24T12:31:21.709" v="30" actId="22"/>
          <ac:picMkLst>
            <pc:docMk/>
            <pc:sldMk cId="1348812411" sldId="275"/>
            <ac:picMk id="5" creationId="{883037C9-FD67-42C9-94D2-A75DCC6C9A3A}"/>
          </ac:picMkLst>
        </pc:picChg>
      </pc:sldChg>
      <pc:sldChg chg="addSp add mod">
        <pc:chgData name="Pedro Alves" userId="56c41d2acd5a3080" providerId="LiveId" clId="{963746C2-F406-405D-B015-621982F92422}" dt="2021-03-24T12:32:15.369" v="31" actId="22"/>
        <pc:sldMkLst>
          <pc:docMk/>
          <pc:sldMk cId="1207404463" sldId="276"/>
        </pc:sldMkLst>
        <pc:picChg chg="add">
          <ac:chgData name="Pedro Alves" userId="56c41d2acd5a3080" providerId="LiveId" clId="{963746C2-F406-405D-B015-621982F92422}" dt="2021-03-24T12:32:15.369" v="31" actId="22"/>
          <ac:picMkLst>
            <pc:docMk/>
            <pc:sldMk cId="1207404463" sldId="276"/>
            <ac:picMk id="3" creationId="{B26ED4B4-1AAC-43C1-8ACB-D0A08F8C3813}"/>
          </ac:picMkLst>
        </pc:picChg>
      </pc:sldChg>
      <pc:sldChg chg="addSp add mod">
        <pc:chgData name="Pedro Alves" userId="56c41d2acd5a3080" providerId="LiveId" clId="{963746C2-F406-405D-B015-621982F92422}" dt="2021-03-24T12:33:15.918" v="32" actId="22"/>
        <pc:sldMkLst>
          <pc:docMk/>
          <pc:sldMk cId="3905829282" sldId="277"/>
        </pc:sldMkLst>
        <pc:picChg chg="add">
          <ac:chgData name="Pedro Alves" userId="56c41d2acd5a3080" providerId="LiveId" clId="{963746C2-F406-405D-B015-621982F92422}" dt="2021-03-24T12:33:15.918" v="32" actId="22"/>
          <ac:picMkLst>
            <pc:docMk/>
            <pc:sldMk cId="3905829282" sldId="277"/>
            <ac:picMk id="3" creationId="{C236BDFE-0B7F-4A59-AD59-9F5542E0B894}"/>
          </ac:picMkLst>
        </pc:picChg>
      </pc:sldChg>
      <pc:sldChg chg="addSp add mod">
        <pc:chgData name="Pedro Alves" userId="56c41d2acd5a3080" providerId="LiveId" clId="{963746C2-F406-405D-B015-621982F92422}" dt="2021-03-24T12:37:01.884" v="33" actId="22"/>
        <pc:sldMkLst>
          <pc:docMk/>
          <pc:sldMk cId="1796230790" sldId="278"/>
        </pc:sldMkLst>
        <pc:picChg chg="add">
          <ac:chgData name="Pedro Alves" userId="56c41d2acd5a3080" providerId="LiveId" clId="{963746C2-F406-405D-B015-621982F92422}" dt="2021-03-24T12:37:01.884" v="33" actId="22"/>
          <ac:picMkLst>
            <pc:docMk/>
            <pc:sldMk cId="1796230790" sldId="278"/>
            <ac:picMk id="3" creationId="{74BD2BF3-F78A-4246-BCBF-D9C557947E27}"/>
          </ac:picMkLst>
        </pc:picChg>
      </pc:sldChg>
      <pc:sldChg chg="addSp add mod">
        <pc:chgData name="Pedro Alves" userId="56c41d2acd5a3080" providerId="LiveId" clId="{963746C2-F406-405D-B015-621982F92422}" dt="2021-03-24T12:40:17.416" v="34" actId="22"/>
        <pc:sldMkLst>
          <pc:docMk/>
          <pc:sldMk cId="3006134698" sldId="279"/>
        </pc:sldMkLst>
        <pc:picChg chg="add">
          <ac:chgData name="Pedro Alves" userId="56c41d2acd5a3080" providerId="LiveId" clId="{963746C2-F406-405D-B015-621982F92422}" dt="2021-03-24T12:40:17.416" v="34" actId="22"/>
          <ac:picMkLst>
            <pc:docMk/>
            <pc:sldMk cId="3006134698" sldId="279"/>
            <ac:picMk id="3" creationId="{9F872D69-8802-4FBF-B55E-40859D3F1D43}"/>
          </ac:picMkLst>
        </pc:picChg>
      </pc:sldChg>
      <pc:sldChg chg="addSp add mod">
        <pc:chgData name="Pedro Alves" userId="56c41d2acd5a3080" providerId="LiveId" clId="{963746C2-F406-405D-B015-621982F92422}" dt="2021-03-24T12:40:34.808" v="35" actId="22"/>
        <pc:sldMkLst>
          <pc:docMk/>
          <pc:sldMk cId="1346854671" sldId="280"/>
        </pc:sldMkLst>
        <pc:picChg chg="add">
          <ac:chgData name="Pedro Alves" userId="56c41d2acd5a3080" providerId="LiveId" clId="{963746C2-F406-405D-B015-621982F92422}" dt="2021-03-24T12:40:34.808" v="35" actId="22"/>
          <ac:picMkLst>
            <pc:docMk/>
            <pc:sldMk cId="1346854671" sldId="280"/>
            <ac:picMk id="3" creationId="{96552790-3FBE-4DCE-8028-7A0242132D59}"/>
          </ac:picMkLst>
        </pc:picChg>
      </pc:sldChg>
      <pc:sldChg chg="addSp add mod">
        <pc:chgData name="Pedro Alves" userId="56c41d2acd5a3080" providerId="LiveId" clId="{963746C2-F406-405D-B015-621982F92422}" dt="2021-03-24T12:40:48.284" v="36" actId="22"/>
        <pc:sldMkLst>
          <pc:docMk/>
          <pc:sldMk cId="3999499486" sldId="281"/>
        </pc:sldMkLst>
        <pc:picChg chg="add">
          <ac:chgData name="Pedro Alves" userId="56c41d2acd5a3080" providerId="LiveId" clId="{963746C2-F406-405D-B015-621982F92422}" dt="2021-03-24T12:40:48.284" v="36" actId="22"/>
          <ac:picMkLst>
            <pc:docMk/>
            <pc:sldMk cId="3999499486" sldId="281"/>
            <ac:picMk id="3" creationId="{6CD3EF5F-A306-4708-9CBF-10A4F749C67A}"/>
          </ac:picMkLst>
        </pc:picChg>
      </pc:sldChg>
      <pc:sldChg chg="addSp add mod">
        <pc:chgData name="Pedro Alves" userId="56c41d2acd5a3080" providerId="LiveId" clId="{963746C2-F406-405D-B015-621982F92422}" dt="2021-03-24T12:41:45.263" v="37" actId="22"/>
        <pc:sldMkLst>
          <pc:docMk/>
          <pc:sldMk cId="1901475932" sldId="282"/>
        </pc:sldMkLst>
        <pc:picChg chg="add">
          <ac:chgData name="Pedro Alves" userId="56c41d2acd5a3080" providerId="LiveId" clId="{963746C2-F406-405D-B015-621982F92422}" dt="2021-03-24T12:41:45.263" v="37" actId="22"/>
          <ac:picMkLst>
            <pc:docMk/>
            <pc:sldMk cId="1901475932" sldId="282"/>
            <ac:picMk id="3" creationId="{EEDE86D9-07D9-4AF3-B6A2-0BEE7EF5B1DF}"/>
          </ac:picMkLst>
        </pc:picChg>
      </pc:sldChg>
      <pc:sldChg chg="addSp add mod">
        <pc:chgData name="Pedro Alves" userId="56c41d2acd5a3080" providerId="LiveId" clId="{963746C2-F406-405D-B015-621982F92422}" dt="2021-03-24T12:42:09.973" v="38" actId="22"/>
        <pc:sldMkLst>
          <pc:docMk/>
          <pc:sldMk cId="3496102878" sldId="283"/>
        </pc:sldMkLst>
        <pc:picChg chg="add">
          <ac:chgData name="Pedro Alves" userId="56c41d2acd5a3080" providerId="LiveId" clId="{963746C2-F406-405D-B015-621982F92422}" dt="2021-03-24T12:42:09.973" v="38" actId="22"/>
          <ac:picMkLst>
            <pc:docMk/>
            <pc:sldMk cId="3496102878" sldId="283"/>
            <ac:picMk id="3" creationId="{D07DEC90-6625-4926-8956-C00B38F48DC2}"/>
          </ac:picMkLst>
        </pc:picChg>
      </pc:sldChg>
      <pc:sldChg chg="addSp add mod">
        <pc:chgData name="Pedro Alves" userId="56c41d2acd5a3080" providerId="LiveId" clId="{963746C2-F406-405D-B015-621982F92422}" dt="2021-03-24T12:43:27.930" v="39" actId="22"/>
        <pc:sldMkLst>
          <pc:docMk/>
          <pc:sldMk cId="975819406" sldId="284"/>
        </pc:sldMkLst>
        <pc:picChg chg="add">
          <ac:chgData name="Pedro Alves" userId="56c41d2acd5a3080" providerId="LiveId" clId="{963746C2-F406-405D-B015-621982F92422}" dt="2021-03-24T12:43:27.930" v="39" actId="22"/>
          <ac:picMkLst>
            <pc:docMk/>
            <pc:sldMk cId="975819406" sldId="284"/>
            <ac:picMk id="3" creationId="{03D86036-0EB4-4B67-8A10-65EB5A5BCF28}"/>
          </ac:picMkLst>
        </pc:picChg>
      </pc:sldChg>
      <pc:sldChg chg="addSp new mod">
        <pc:chgData name="Pedro Alves" userId="56c41d2acd5a3080" providerId="LiveId" clId="{963746C2-F406-405D-B015-621982F92422}" dt="2021-03-24T12:45:14.221" v="48" actId="22"/>
        <pc:sldMkLst>
          <pc:docMk/>
          <pc:sldMk cId="1095556930" sldId="285"/>
        </pc:sldMkLst>
        <pc:picChg chg="add">
          <ac:chgData name="Pedro Alves" userId="56c41d2acd5a3080" providerId="LiveId" clId="{963746C2-F406-405D-B015-621982F92422}" dt="2021-03-24T12:45:14.221" v="48" actId="22"/>
          <ac:picMkLst>
            <pc:docMk/>
            <pc:sldMk cId="1095556930" sldId="285"/>
            <ac:picMk id="3" creationId="{34D7FE47-9504-4D82-888D-5D1D43EA8E5C}"/>
          </ac:picMkLst>
        </pc:picChg>
      </pc:sldChg>
      <pc:sldChg chg="addSp new mod ord">
        <pc:chgData name="Pedro Alves" userId="56c41d2acd5a3080" providerId="LiveId" clId="{963746C2-F406-405D-B015-621982F92422}" dt="2021-03-24T12:54:18.566" v="65" actId="22"/>
        <pc:sldMkLst>
          <pc:docMk/>
          <pc:sldMk cId="4228499566" sldId="286"/>
        </pc:sldMkLst>
        <pc:picChg chg="add">
          <ac:chgData name="Pedro Alves" userId="56c41d2acd5a3080" providerId="LiveId" clId="{963746C2-F406-405D-B015-621982F92422}" dt="2021-03-24T12:54:18.566" v="65" actId="22"/>
          <ac:picMkLst>
            <pc:docMk/>
            <pc:sldMk cId="4228499566" sldId="286"/>
            <ac:picMk id="3" creationId="{727A8C07-A76B-4CB6-BDA9-F452EE3556F2}"/>
          </ac:picMkLst>
        </pc:picChg>
      </pc:sldChg>
      <pc:sldChg chg="addSp add mod">
        <pc:chgData name="Pedro Alves" userId="56c41d2acd5a3080" providerId="LiveId" clId="{963746C2-F406-405D-B015-621982F92422}" dt="2021-03-24T12:46:48.289" v="49" actId="22"/>
        <pc:sldMkLst>
          <pc:docMk/>
          <pc:sldMk cId="1872842883" sldId="287"/>
        </pc:sldMkLst>
        <pc:picChg chg="add">
          <ac:chgData name="Pedro Alves" userId="56c41d2acd5a3080" providerId="LiveId" clId="{963746C2-F406-405D-B015-621982F92422}" dt="2021-03-24T12:46:48.289" v="49" actId="22"/>
          <ac:picMkLst>
            <pc:docMk/>
            <pc:sldMk cId="1872842883" sldId="287"/>
            <ac:picMk id="3" creationId="{6964C3B0-185F-4307-90DD-91A66F6C4524}"/>
          </ac:picMkLst>
        </pc:picChg>
      </pc:sldChg>
      <pc:sldChg chg="addSp add mod">
        <pc:chgData name="Pedro Alves" userId="56c41d2acd5a3080" providerId="LiveId" clId="{963746C2-F406-405D-B015-621982F92422}" dt="2021-03-24T12:48:18.067" v="50" actId="22"/>
        <pc:sldMkLst>
          <pc:docMk/>
          <pc:sldMk cId="1766336294" sldId="288"/>
        </pc:sldMkLst>
        <pc:picChg chg="add">
          <ac:chgData name="Pedro Alves" userId="56c41d2acd5a3080" providerId="LiveId" clId="{963746C2-F406-405D-B015-621982F92422}" dt="2021-03-24T12:48:18.067" v="50" actId="22"/>
          <ac:picMkLst>
            <pc:docMk/>
            <pc:sldMk cId="1766336294" sldId="288"/>
            <ac:picMk id="3" creationId="{93C2515E-4276-4C2F-A585-E3DBA2C507A5}"/>
          </ac:picMkLst>
        </pc:picChg>
      </pc:sldChg>
      <pc:sldChg chg="addSp delSp add mod">
        <pc:chgData name="Pedro Alves" userId="56c41d2acd5a3080" providerId="LiveId" clId="{963746C2-F406-405D-B015-621982F92422}" dt="2021-03-24T12:49:55.096" v="53" actId="22"/>
        <pc:sldMkLst>
          <pc:docMk/>
          <pc:sldMk cId="3302070232" sldId="289"/>
        </pc:sldMkLst>
        <pc:picChg chg="add del">
          <ac:chgData name="Pedro Alves" userId="56c41d2acd5a3080" providerId="LiveId" clId="{963746C2-F406-405D-B015-621982F92422}" dt="2021-03-24T12:49:53.507" v="52" actId="478"/>
          <ac:picMkLst>
            <pc:docMk/>
            <pc:sldMk cId="3302070232" sldId="289"/>
            <ac:picMk id="3" creationId="{3098B4E8-BA73-4A5E-8B8F-26EBBE2936AB}"/>
          </ac:picMkLst>
        </pc:picChg>
        <pc:picChg chg="add">
          <ac:chgData name="Pedro Alves" userId="56c41d2acd5a3080" providerId="LiveId" clId="{963746C2-F406-405D-B015-621982F92422}" dt="2021-03-24T12:49:55.096" v="53" actId="22"/>
          <ac:picMkLst>
            <pc:docMk/>
            <pc:sldMk cId="3302070232" sldId="289"/>
            <ac:picMk id="5" creationId="{AC2981CC-FE62-48EC-BD66-8DB0EE387B7B}"/>
          </ac:picMkLst>
        </pc:picChg>
      </pc:sldChg>
      <pc:sldChg chg="addSp delSp add mod">
        <pc:chgData name="Pedro Alves" userId="56c41d2acd5a3080" providerId="LiveId" clId="{963746C2-F406-405D-B015-621982F92422}" dt="2021-03-24T12:51:21.716" v="56" actId="22"/>
        <pc:sldMkLst>
          <pc:docMk/>
          <pc:sldMk cId="3389979801" sldId="290"/>
        </pc:sldMkLst>
        <pc:picChg chg="add del">
          <ac:chgData name="Pedro Alves" userId="56c41d2acd5a3080" providerId="LiveId" clId="{963746C2-F406-405D-B015-621982F92422}" dt="2021-03-24T12:51:19.360" v="55" actId="478"/>
          <ac:picMkLst>
            <pc:docMk/>
            <pc:sldMk cId="3389979801" sldId="290"/>
            <ac:picMk id="3" creationId="{B0A015D5-0352-4A74-81F9-B43B58524B1D}"/>
          </ac:picMkLst>
        </pc:picChg>
        <pc:picChg chg="add">
          <ac:chgData name="Pedro Alves" userId="56c41d2acd5a3080" providerId="LiveId" clId="{963746C2-F406-405D-B015-621982F92422}" dt="2021-03-24T12:51:21.716" v="56" actId="22"/>
          <ac:picMkLst>
            <pc:docMk/>
            <pc:sldMk cId="3389979801" sldId="290"/>
            <ac:picMk id="5" creationId="{7C4544EC-CE9B-432F-8175-94A873D876DB}"/>
          </ac:picMkLst>
        </pc:picChg>
      </pc:sldChg>
      <pc:sldChg chg="addSp add mod">
        <pc:chgData name="Pedro Alves" userId="56c41d2acd5a3080" providerId="LiveId" clId="{963746C2-F406-405D-B015-621982F92422}" dt="2021-03-24T12:52:32.917" v="57" actId="22"/>
        <pc:sldMkLst>
          <pc:docMk/>
          <pc:sldMk cId="1107052650" sldId="291"/>
        </pc:sldMkLst>
        <pc:picChg chg="add">
          <ac:chgData name="Pedro Alves" userId="56c41d2acd5a3080" providerId="LiveId" clId="{963746C2-F406-405D-B015-621982F92422}" dt="2021-03-24T12:52:32.917" v="57" actId="22"/>
          <ac:picMkLst>
            <pc:docMk/>
            <pc:sldMk cId="1107052650" sldId="291"/>
            <ac:picMk id="3" creationId="{1A86BAD0-6174-40C7-B497-96FAEF85F66D}"/>
          </ac:picMkLst>
        </pc:picChg>
      </pc:sldChg>
      <pc:sldChg chg="addSp add mod">
        <pc:chgData name="Pedro Alves" userId="56c41d2acd5a3080" providerId="LiveId" clId="{963746C2-F406-405D-B015-621982F92422}" dt="2021-03-24T12:53:41.432" v="58" actId="22"/>
        <pc:sldMkLst>
          <pc:docMk/>
          <pc:sldMk cId="3065112421" sldId="292"/>
        </pc:sldMkLst>
        <pc:picChg chg="add">
          <ac:chgData name="Pedro Alves" userId="56c41d2acd5a3080" providerId="LiveId" clId="{963746C2-F406-405D-B015-621982F92422}" dt="2021-03-24T12:53:41.432" v="58" actId="22"/>
          <ac:picMkLst>
            <pc:docMk/>
            <pc:sldMk cId="3065112421" sldId="292"/>
            <ac:picMk id="3" creationId="{52A6CCD8-76AF-43E4-8155-B2C5F8390078}"/>
          </ac:picMkLst>
        </pc:picChg>
      </pc:sldChg>
      <pc:sldChg chg="addSp add mod">
        <pc:chgData name="Pedro Alves" userId="56c41d2acd5a3080" providerId="LiveId" clId="{963746C2-F406-405D-B015-621982F92422}" dt="2021-03-24T12:54:56.091" v="66" actId="22"/>
        <pc:sldMkLst>
          <pc:docMk/>
          <pc:sldMk cId="500251263" sldId="293"/>
        </pc:sldMkLst>
        <pc:picChg chg="add">
          <ac:chgData name="Pedro Alves" userId="56c41d2acd5a3080" providerId="LiveId" clId="{963746C2-F406-405D-B015-621982F92422}" dt="2021-03-24T12:54:56.091" v="66" actId="22"/>
          <ac:picMkLst>
            <pc:docMk/>
            <pc:sldMk cId="500251263" sldId="293"/>
            <ac:picMk id="3" creationId="{46C73936-CEC8-404F-87D0-F6101ED133CF}"/>
          </ac:picMkLst>
        </pc:picChg>
      </pc:sldChg>
      <pc:sldChg chg="addSp add mod">
        <pc:chgData name="Pedro Alves" userId="56c41d2acd5a3080" providerId="LiveId" clId="{963746C2-F406-405D-B015-621982F92422}" dt="2021-03-24T12:56:19.840" v="67" actId="22"/>
        <pc:sldMkLst>
          <pc:docMk/>
          <pc:sldMk cId="2362200433" sldId="294"/>
        </pc:sldMkLst>
        <pc:picChg chg="add">
          <ac:chgData name="Pedro Alves" userId="56c41d2acd5a3080" providerId="LiveId" clId="{963746C2-F406-405D-B015-621982F92422}" dt="2021-03-24T12:56:19.840" v="67" actId="22"/>
          <ac:picMkLst>
            <pc:docMk/>
            <pc:sldMk cId="2362200433" sldId="294"/>
            <ac:picMk id="3" creationId="{8611FF8C-209C-44C6-ABCB-D7CECF5A55E0}"/>
          </ac:picMkLst>
        </pc:picChg>
      </pc:sldChg>
      <pc:sldChg chg="addSp add mod">
        <pc:chgData name="Pedro Alves" userId="56c41d2acd5a3080" providerId="LiveId" clId="{963746C2-F406-405D-B015-621982F92422}" dt="2021-03-24T12:56:52.269" v="68" actId="22"/>
        <pc:sldMkLst>
          <pc:docMk/>
          <pc:sldMk cId="1215515442" sldId="295"/>
        </pc:sldMkLst>
        <pc:picChg chg="add">
          <ac:chgData name="Pedro Alves" userId="56c41d2acd5a3080" providerId="LiveId" clId="{963746C2-F406-405D-B015-621982F92422}" dt="2021-03-24T12:56:52.269" v="68" actId="22"/>
          <ac:picMkLst>
            <pc:docMk/>
            <pc:sldMk cId="1215515442" sldId="295"/>
            <ac:picMk id="3" creationId="{F74A4FFC-CB2D-463A-8726-ADC8E9D0B8DC}"/>
          </ac:picMkLst>
        </pc:picChg>
      </pc:sldChg>
      <pc:sldChg chg="addSp add mod">
        <pc:chgData name="Pedro Alves" userId="56c41d2acd5a3080" providerId="LiveId" clId="{963746C2-F406-405D-B015-621982F92422}" dt="2021-03-24T12:59:02.537" v="69" actId="22"/>
        <pc:sldMkLst>
          <pc:docMk/>
          <pc:sldMk cId="1036621167" sldId="296"/>
        </pc:sldMkLst>
        <pc:picChg chg="add">
          <ac:chgData name="Pedro Alves" userId="56c41d2acd5a3080" providerId="LiveId" clId="{963746C2-F406-405D-B015-621982F92422}" dt="2021-03-24T12:59:02.537" v="69" actId="22"/>
          <ac:picMkLst>
            <pc:docMk/>
            <pc:sldMk cId="1036621167" sldId="296"/>
            <ac:picMk id="3" creationId="{067AC8E0-991A-4C7D-8322-78907F06CDA5}"/>
          </ac:picMkLst>
        </pc:picChg>
      </pc:sldChg>
      <pc:sldChg chg="addSp new mod">
        <pc:chgData name="Pedro Alves" userId="56c41d2acd5a3080" providerId="LiveId" clId="{963746C2-F406-405D-B015-621982F92422}" dt="2021-03-24T13:00:26.153" v="75" actId="22"/>
        <pc:sldMkLst>
          <pc:docMk/>
          <pc:sldMk cId="3295094956" sldId="297"/>
        </pc:sldMkLst>
        <pc:picChg chg="add">
          <ac:chgData name="Pedro Alves" userId="56c41d2acd5a3080" providerId="LiveId" clId="{963746C2-F406-405D-B015-621982F92422}" dt="2021-03-24T13:00:26.153" v="75" actId="22"/>
          <ac:picMkLst>
            <pc:docMk/>
            <pc:sldMk cId="3295094956" sldId="297"/>
            <ac:picMk id="3" creationId="{CAA7AF4B-E8C7-44DC-A945-2DB76871BB55}"/>
          </ac:picMkLst>
        </pc:picChg>
      </pc:sldChg>
      <pc:sldChg chg="addSp add mod">
        <pc:chgData name="Pedro Alves" userId="56c41d2acd5a3080" providerId="LiveId" clId="{963746C2-F406-405D-B015-621982F92422}" dt="2021-03-24T13:00:56.476" v="76" actId="22"/>
        <pc:sldMkLst>
          <pc:docMk/>
          <pc:sldMk cId="3492346449" sldId="298"/>
        </pc:sldMkLst>
        <pc:picChg chg="add">
          <ac:chgData name="Pedro Alves" userId="56c41d2acd5a3080" providerId="LiveId" clId="{963746C2-F406-405D-B015-621982F92422}" dt="2021-03-24T13:00:56.476" v="76" actId="22"/>
          <ac:picMkLst>
            <pc:docMk/>
            <pc:sldMk cId="3492346449" sldId="298"/>
            <ac:picMk id="3" creationId="{80F536F6-93B6-422E-8817-B813D2F88209}"/>
          </ac:picMkLst>
        </pc:picChg>
      </pc:sldChg>
      <pc:sldChg chg="addSp add mod">
        <pc:chgData name="Pedro Alves" userId="56c41d2acd5a3080" providerId="LiveId" clId="{963746C2-F406-405D-B015-621982F92422}" dt="2021-03-24T13:01:34.228" v="77" actId="22"/>
        <pc:sldMkLst>
          <pc:docMk/>
          <pc:sldMk cId="3897145226" sldId="299"/>
        </pc:sldMkLst>
        <pc:picChg chg="add">
          <ac:chgData name="Pedro Alves" userId="56c41d2acd5a3080" providerId="LiveId" clId="{963746C2-F406-405D-B015-621982F92422}" dt="2021-03-24T13:01:34.228" v="77" actId="22"/>
          <ac:picMkLst>
            <pc:docMk/>
            <pc:sldMk cId="3897145226" sldId="299"/>
            <ac:picMk id="3" creationId="{326CE61F-D393-4C4E-A966-C84FAD5E60EA}"/>
          </ac:picMkLst>
        </pc:picChg>
      </pc:sldChg>
      <pc:sldChg chg="addSp add mod">
        <pc:chgData name="Pedro Alves" userId="56c41d2acd5a3080" providerId="LiveId" clId="{963746C2-F406-405D-B015-621982F92422}" dt="2021-03-24T13:02:30.025" v="78" actId="22"/>
        <pc:sldMkLst>
          <pc:docMk/>
          <pc:sldMk cId="2526712369" sldId="300"/>
        </pc:sldMkLst>
        <pc:picChg chg="add">
          <ac:chgData name="Pedro Alves" userId="56c41d2acd5a3080" providerId="LiveId" clId="{963746C2-F406-405D-B015-621982F92422}" dt="2021-03-24T13:02:30.025" v="78" actId="22"/>
          <ac:picMkLst>
            <pc:docMk/>
            <pc:sldMk cId="2526712369" sldId="300"/>
            <ac:picMk id="3" creationId="{AB7C96AA-40B5-4CAF-903F-039F2782E6A3}"/>
          </ac:picMkLst>
        </pc:picChg>
      </pc:sldChg>
      <pc:sldChg chg="addSp add mod">
        <pc:chgData name="Pedro Alves" userId="56c41d2acd5a3080" providerId="LiveId" clId="{963746C2-F406-405D-B015-621982F92422}" dt="2021-03-24T13:03:34.685" v="79" actId="22"/>
        <pc:sldMkLst>
          <pc:docMk/>
          <pc:sldMk cId="1397589569" sldId="301"/>
        </pc:sldMkLst>
        <pc:picChg chg="add">
          <ac:chgData name="Pedro Alves" userId="56c41d2acd5a3080" providerId="LiveId" clId="{963746C2-F406-405D-B015-621982F92422}" dt="2021-03-24T13:03:34.685" v="79" actId="22"/>
          <ac:picMkLst>
            <pc:docMk/>
            <pc:sldMk cId="1397589569" sldId="301"/>
            <ac:picMk id="3" creationId="{01A8E62F-3ED5-493E-921B-059190E2269E}"/>
          </ac:picMkLst>
        </pc:picChg>
      </pc:sldChg>
      <pc:sldChg chg="addSp new mod">
        <pc:chgData name="Pedro Alves" userId="56c41d2acd5a3080" providerId="LiveId" clId="{963746C2-F406-405D-B015-621982F92422}" dt="2021-03-24T13:04:09.189" v="83" actId="22"/>
        <pc:sldMkLst>
          <pc:docMk/>
          <pc:sldMk cId="2830495253" sldId="302"/>
        </pc:sldMkLst>
        <pc:picChg chg="add">
          <ac:chgData name="Pedro Alves" userId="56c41d2acd5a3080" providerId="LiveId" clId="{963746C2-F406-405D-B015-621982F92422}" dt="2021-03-24T13:04:09.189" v="83" actId="22"/>
          <ac:picMkLst>
            <pc:docMk/>
            <pc:sldMk cId="2830495253" sldId="302"/>
            <ac:picMk id="3" creationId="{9C063B59-A7AD-44C1-9915-138AB421E38F}"/>
          </ac:picMkLst>
        </pc:picChg>
      </pc:sldChg>
      <pc:sldChg chg="addSp new mod">
        <pc:chgData name="Pedro Alves" userId="56c41d2acd5a3080" providerId="LiveId" clId="{963746C2-F406-405D-B015-621982F92422}" dt="2021-03-24T13:05:06.456" v="84" actId="22"/>
        <pc:sldMkLst>
          <pc:docMk/>
          <pc:sldMk cId="588233418" sldId="303"/>
        </pc:sldMkLst>
        <pc:picChg chg="add">
          <ac:chgData name="Pedro Alves" userId="56c41d2acd5a3080" providerId="LiveId" clId="{963746C2-F406-405D-B015-621982F92422}" dt="2021-03-24T13:05:06.456" v="84" actId="22"/>
          <ac:picMkLst>
            <pc:docMk/>
            <pc:sldMk cId="588233418" sldId="303"/>
            <ac:picMk id="3" creationId="{2903175C-4BC1-4096-8210-CD83C0ACB433}"/>
          </ac:picMkLst>
        </pc:picChg>
      </pc:sldChg>
      <pc:sldChg chg="addSp new mod">
        <pc:chgData name="Pedro Alves" userId="56c41d2acd5a3080" providerId="LiveId" clId="{963746C2-F406-405D-B015-621982F92422}" dt="2021-03-24T13:06:06.694" v="91" actId="22"/>
        <pc:sldMkLst>
          <pc:docMk/>
          <pc:sldMk cId="4085652107" sldId="304"/>
        </pc:sldMkLst>
        <pc:picChg chg="add">
          <ac:chgData name="Pedro Alves" userId="56c41d2acd5a3080" providerId="LiveId" clId="{963746C2-F406-405D-B015-621982F92422}" dt="2021-03-24T13:06:06.694" v="91" actId="22"/>
          <ac:picMkLst>
            <pc:docMk/>
            <pc:sldMk cId="4085652107" sldId="304"/>
            <ac:picMk id="3" creationId="{DCB5AD81-5A25-490B-BE2B-33E53817F72E}"/>
          </ac:picMkLst>
        </pc:picChg>
      </pc:sldChg>
      <pc:sldChg chg="addSp add mod">
        <pc:chgData name="Pedro Alves" userId="56c41d2acd5a3080" providerId="LiveId" clId="{963746C2-F406-405D-B015-621982F92422}" dt="2021-03-24T13:07:15.778" v="92" actId="22"/>
        <pc:sldMkLst>
          <pc:docMk/>
          <pc:sldMk cId="118317692" sldId="305"/>
        </pc:sldMkLst>
        <pc:picChg chg="add">
          <ac:chgData name="Pedro Alves" userId="56c41d2acd5a3080" providerId="LiveId" clId="{963746C2-F406-405D-B015-621982F92422}" dt="2021-03-24T13:07:15.778" v="92" actId="22"/>
          <ac:picMkLst>
            <pc:docMk/>
            <pc:sldMk cId="118317692" sldId="305"/>
            <ac:picMk id="3" creationId="{95E54E6A-2C9A-42D8-A8DA-68339EC98033}"/>
          </ac:picMkLst>
        </pc:picChg>
      </pc:sldChg>
      <pc:sldChg chg="add">
        <pc:chgData name="Pedro Alves" userId="56c41d2acd5a3080" providerId="LiveId" clId="{963746C2-F406-405D-B015-621982F92422}" dt="2021-03-24T13:05:11.652" v="86"/>
        <pc:sldMkLst>
          <pc:docMk/>
          <pc:sldMk cId="1027010060" sldId="306"/>
        </pc:sldMkLst>
      </pc:sldChg>
      <pc:sldChg chg="add">
        <pc:chgData name="Pedro Alves" userId="56c41d2acd5a3080" providerId="LiveId" clId="{963746C2-F406-405D-B015-621982F92422}" dt="2021-03-24T13:05:11.846" v="87"/>
        <pc:sldMkLst>
          <pc:docMk/>
          <pc:sldMk cId="3147521605" sldId="307"/>
        </pc:sldMkLst>
      </pc:sldChg>
      <pc:sldChg chg="add">
        <pc:chgData name="Pedro Alves" userId="56c41d2acd5a3080" providerId="LiveId" clId="{963746C2-F406-405D-B015-621982F92422}" dt="2021-03-24T13:05:12.020" v="88"/>
        <pc:sldMkLst>
          <pc:docMk/>
          <pc:sldMk cId="2594891198" sldId="308"/>
        </pc:sldMkLst>
      </pc:sldChg>
      <pc:sldChg chg="add">
        <pc:chgData name="Pedro Alves" userId="56c41d2acd5a3080" providerId="LiveId" clId="{963746C2-F406-405D-B015-621982F92422}" dt="2021-03-24T13:05:12.221" v="89"/>
        <pc:sldMkLst>
          <pc:docMk/>
          <pc:sldMk cId="2326515915" sldId="309"/>
        </pc:sldMkLst>
      </pc:sldChg>
      <pc:sldChg chg="add">
        <pc:chgData name="Pedro Alves" userId="56c41d2acd5a3080" providerId="LiveId" clId="{963746C2-F406-405D-B015-621982F92422}" dt="2021-03-24T13:05:12.461" v="90"/>
        <pc:sldMkLst>
          <pc:docMk/>
          <pc:sldMk cId="3358646168" sldId="31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153A0-5548-4522-BC56-7EE289C87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736E48-98F8-4171-A67F-E50C605B7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4D7E020-0D48-45DB-829C-013E157A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DD9D1BF-2B0B-4546-BC14-73BBC8A5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9F1D6B9-AA6C-46A6-B330-839C3471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08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B86ED-5317-40F8-8A70-69811F01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B50CA80-CC72-4223-A7F0-5D03C3863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CFC125-2914-4F7F-862C-C308A5A5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3010B36-7108-448A-AC92-506B4C45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0768442-F973-4BFB-99DD-1C6B8256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688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DD594D-8907-4DB8-8ADC-06CEDBF4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0768A3C-3147-4D3E-BD1C-AFAC1627B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EE837C-C503-4675-9009-CE4C7BE6D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3462738-488B-4141-BD02-F323E6FA4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9279D85-02CD-432F-B30F-DFFD5E79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786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115FB-4D22-4EA2-B392-45ADD534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EF81ADA-DC44-46F8-84EB-55488A086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B741F75-8DBB-4C69-86E0-5EA1B03FF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94CFFDC-ADF0-4812-BFBA-44E484F8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97EED35-499B-4DD9-892B-77EF4BA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5D8D28B-5E05-4C73-8298-B454EBD6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867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205F6-1AF3-41D4-B4EC-6CF18629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8CEC07D-274C-4533-B4AD-5DD90A4BD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D3DFFBA-9DC9-48F6-B04C-509658B02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500AC61-888E-4971-8AB4-2018C3519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5A07346E-D961-465C-9F8B-46152A777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46908BA-F0CC-48AE-9AC9-AD9627F33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1CAF014E-BBE7-4792-A102-730B57A38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DD44EC9-B82D-4517-B387-37CB0932C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07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76374-8B48-4A11-A04A-2413D6F0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EF66542-E65A-4C86-B86A-514F9FB9B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01711F9-1915-4565-AD81-B4C366D03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4AD05AD4-F86F-4923-B97A-41D4C7B91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726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3346196-5084-44BB-9EEA-3B0DBEF0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9A0B06D-DA08-467B-AA9F-5EFF4AE1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275DE5F-9BC1-47EC-AFDC-E159A30C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436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C5ACC-3C23-4341-B19C-E329E5F82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FBC3809-F515-4D57-BEAD-642F7D7CF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2D2493B-8EBB-4B96-A358-CAC6B4321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92DA729-409D-4A1F-98E1-620371CF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C843E22-8DF3-4F2F-B6D8-B6756900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BB82311-DD02-4383-83AC-00CD2D9C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193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9D7885-6EC1-4910-854C-15D9A086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8DE5D8FA-8C28-4620-A7D7-7053DBFDA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892796E-4B73-4BCA-85DA-FAA62DCEA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4703B3C-3B09-4275-AD1D-C5DAB540F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5E65D3-D552-432C-8904-FDC1D047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60CFAD3-C2DE-4AF7-8734-499354EF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077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0AC67-40B2-4CB9-ABFC-DC6793A6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E6096D1-6355-4B2C-994D-FC8297C17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4700F06-84E3-4BA5-8F30-A51F0397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26C3C06-9C21-4623-B232-9FC721B2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B797761-AFC8-4806-8988-76BA067D3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6500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EFB5C0-12DB-41F2-B5FE-C20AB80E1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BA16B45-F65B-416D-8064-2A57D842D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293ED0D-2BBA-48D6-BFE8-F469F60B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0701CE5-F8A6-49CB-A111-1D5356EC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F88D822-8B67-427C-BD8C-F6A803BC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7107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3BC0902-BAD6-4894-8113-E85E2EDD7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D70BB09-9A99-40AF-A53B-C1E796C01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9624EFE-E6B0-4BB8-BE5F-1BF442721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A9848-19B3-4CD3-AD19-9F5F1142429B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30DC66-FC4D-4EDA-94DF-FE3A2B980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3A7D925-11BA-4CE1-9184-E8553884C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AF0DE-2F4D-41A4-B3FA-8A82A92B366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60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C73154-27C8-47B4-9D21-9E29FFD29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49"/>
            <a:ext cx="12192000" cy="68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64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F5B637-CADB-42C0-A86F-978AFEB42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64" y="0"/>
            <a:ext cx="9620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1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DD1998-A2C1-44F5-BD4D-EE1507F66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408"/>
            <a:ext cx="12192000" cy="600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5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F37E53-066D-427A-A52F-6A9D2C394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7" y="557212"/>
            <a:ext cx="900112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4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4D5AE-BA29-42CE-A8E6-81B215ABD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945"/>
            <a:ext cx="12192000" cy="58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0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5676F4-217F-422A-BE5E-574C81370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533400"/>
            <a:ext cx="909637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6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5F85D3-7649-4522-AEC7-F96CB42D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28" y="0"/>
            <a:ext cx="10524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13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D278040-06C0-4C3B-AC84-0403880F8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0841"/>
            <a:ext cx="12192000" cy="457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48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EE2AB2-1206-4AC4-8ACE-5FE1637B1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858"/>
            <a:ext cx="12192000" cy="575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4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BF0B509-73F3-4784-9292-C0AF517AE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809"/>
            <a:ext cx="12192000" cy="565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96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A58BC0-DF24-4B87-9C3F-6FA76078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360"/>
            <a:ext cx="12192000" cy="628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51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FB5932-7016-491D-A7B6-40F2ABD8B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9681"/>
            <a:ext cx="12192000" cy="49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96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04AA0B-097B-4B9A-A6AF-67DDD842D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714"/>
            <a:ext cx="12192000" cy="5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12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D3AC499-D42A-4962-AD31-034DF69D8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" y="0"/>
            <a:ext cx="12181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83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EB9C88-4D4C-4DF2-9CEE-F24B076C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87" y="0"/>
            <a:ext cx="11438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2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F46FFB-80C3-4735-9F5E-31D9934AD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90" y="0"/>
            <a:ext cx="9532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77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37F298-C223-4AD6-BEBC-02E58A1B2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51" y="0"/>
            <a:ext cx="10808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6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0560C7B-D664-4221-AA86-B637E37E3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71" y="0"/>
            <a:ext cx="11709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10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83037C9-FD67-42C9-94D2-A75DCC6C9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228"/>
            <a:ext cx="12192000" cy="55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12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6ED4B4-1AAC-43C1-8ACB-D0A08F8C3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726" y="0"/>
            <a:ext cx="8802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04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236BDFE-0B7F-4A59-AD59-9F5542E0B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652" y="0"/>
            <a:ext cx="9574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29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BD2BF3-F78A-4246-BCBF-D9C557947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690"/>
            <a:ext cx="12192000" cy="56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30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F872D69-8802-4FBF-B55E-40859D3F1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68" y="0"/>
            <a:ext cx="11599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34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552790-3FBE-4DCE-8028-7A024213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23" y="0"/>
            <a:ext cx="11337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54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CD3EF5F-A306-4708-9CBF-10A4F749C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38" y="0"/>
            <a:ext cx="11617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99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DE86D9-07D9-4AF3-B6A2-0BEE7EF5B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24" y="0"/>
            <a:ext cx="1141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75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7DEC90-6625-4926-8956-C00B38F48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262" y="0"/>
            <a:ext cx="9325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02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3D86036-0EB4-4B67-8A10-65EB5A5BC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008"/>
            <a:ext cx="12192000" cy="637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19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D7FE47-9504-4D82-888D-5D1D43EA8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76" y="0"/>
            <a:ext cx="11474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56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964C3B0-185F-4307-90DD-91A66F6C4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73" y="0"/>
            <a:ext cx="11714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42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C2515E-4276-4C2F-A585-E3DBA2C50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88" y="0"/>
            <a:ext cx="11403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362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C2981CC-FE62-48EC-BD66-8DB0EE387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17" y="0"/>
            <a:ext cx="10456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70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C4544EC-CE9B-432F-8175-94A873D8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89" y="0"/>
            <a:ext cx="11579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79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86BAD0-6174-40C7-B497-96FAEF85F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55" y="0"/>
            <a:ext cx="115068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52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7A8C07-A76B-4CB6-BDA9-F452EE355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51" y="0"/>
            <a:ext cx="11506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99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C73936-CEC8-404F-87D0-F6101ED13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74" y="0"/>
            <a:ext cx="11415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51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11FF8C-209C-44C6-ABCB-D7CECF5A5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75" y="0"/>
            <a:ext cx="11337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00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4A4FFC-CB2D-463A-8726-ADC8E9D0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44" y="0"/>
            <a:ext cx="11541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15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67AC8E0-991A-4C7D-8322-78907F06C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90" y="0"/>
            <a:ext cx="10769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211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A7AF4B-E8C7-44DC-A945-2DB76871B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09" y="0"/>
            <a:ext cx="11506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94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0F536F6-93B6-422E-8817-B813D2F88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0"/>
            <a:ext cx="1117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46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6CE61F-D393-4C4E-A966-C84FAD5E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22" y="0"/>
            <a:ext cx="1136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452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7C96AA-40B5-4CAF-903F-039F2782E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38" y="0"/>
            <a:ext cx="1131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123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A8E62F-3ED5-493E-921B-059190E22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33" y="0"/>
            <a:ext cx="1192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895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C063B59-A7AD-44C1-9915-138AB421E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" y="0"/>
            <a:ext cx="11787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95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03175C-4BC1-4096-8210-CD83C0ACB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14" y="0"/>
            <a:ext cx="11050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33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B5AD81-5A25-490B-BE2B-33E53817F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27" y="0"/>
            <a:ext cx="11478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52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E54E6A-2C9A-42D8-A8DA-68339EC9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169"/>
            <a:ext cx="12192000" cy="62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76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0100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521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8911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5159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6461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A6CCD8-76AF-43E4-8155-B2C5F8390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471487"/>
            <a:ext cx="5562600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124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Office PowerPoint</Application>
  <PresentationFormat>Ecrã Panorâmico</PresentationFormat>
  <Paragraphs>0</Paragraphs>
  <Slides>54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3</cp:revision>
  <dcterms:created xsi:type="dcterms:W3CDTF">2021-03-24T11:57:35Z</dcterms:created>
  <dcterms:modified xsi:type="dcterms:W3CDTF">2021-08-01T17:13:20Z</dcterms:modified>
</cp:coreProperties>
</file>