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0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6F68C8-8843-4A5B-944C-E1FCE82E765A}" v="27" dt="2021-03-25T12:55:20.5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5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Alves" userId="56c41d2acd5a3080" providerId="LiveId" clId="{EE6F68C8-8843-4A5B-944C-E1FCE82E765A}"/>
    <pc:docChg chg="custSel addSld delSld modSld sldOrd">
      <pc:chgData name="Pedro Alves" userId="56c41d2acd5a3080" providerId="LiveId" clId="{EE6F68C8-8843-4A5B-944C-E1FCE82E765A}" dt="2021-03-25T13:17:17.031" v="74" actId="22"/>
      <pc:docMkLst>
        <pc:docMk/>
      </pc:docMkLst>
      <pc:sldChg chg="addSp mod">
        <pc:chgData name="Pedro Alves" userId="56c41d2acd5a3080" providerId="LiveId" clId="{EE6F68C8-8843-4A5B-944C-E1FCE82E765A}" dt="2021-03-25T12:11:20.593" v="0" actId="22"/>
        <pc:sldMkLst>
          <pc:docMk/>
          <pc:sldMk cId="46244167" sldId="259"/>
        </pc:sldMkLst>
        <pc:picChg chg="add">
          <ac:chgData name="Pedro Alves" userId="56c41d2acd5a3080" providerId="LiveId" clId="{EE6F68C8-8843-4A5B-944C-E1FCE82E765A}" dt="2021-03-25T12:11:20.593" v="0" actId="22"/>
          <ac:picMkLst>
            <pc:docMk/>
            <pc:sldMk cId="46244167" sldId="259"/>
            <ac:picMk id="3" creationId="{5750F84A-B32C-4E12-A4D0-724D9AA4991C}"/>
          </ac:picMkLst>
        </pc:picChg>
      </pc:sldChg>
      <pc:sldChg chg="addSp del mod">
        <pc:chgData name="Pedro Alves" userId="56c41d2acd5a3080" providerId="LiveId" clId="{EE6F68C8-8843-4A5B-944C-E1FCE82E765A}" dt="2021-03-25T12:14:05.347" v="3" actId="47"/>
        <pc:sldMkLst>
          <pc:docMk/>
          <pc:sldMk cId="1073317924" sldId="260"/>
        </pc:sldMkLst>
        <pc:picChg chg="add">
          <ac:chgData name="Pedro Alves" userId="56c41d2acd5a3080" providerId="LiveId" clId="{EE6F68C8-8843-4A5B-944C-E1FCE82E765A}" dt="2021-03-25T12:11:49.807" v="1" actId="22"/>
          <ac:picMkLst>
            <pc:docMk/>
            <pc:sldMk cId="1073317924" sldId="260"/>
            <ac:picMk id="3" creationId="{E7DC0513-DEEA-4839-86AF-6B1E00C88CF9}"/>
          </ac:picMkLst>
        </pc:picChg>
      </pc:sldChg>
      <pc:sldChg chg="addSp mod">
        <pc:chgData name="Pedro Alves" userId="56c41d2acd5a3080" providerId="LiveId" clId="{EE6F68C8-8843-4A5B-944C-E1FCE82E765A}" dt="2021-03-25T12:14:01.788" v="2" actId="22"/>
        <pc:sldMkLst>
          <pc:docMk/>
          <pc:sldMk cId="600615122" sldId="261"/>
        </pc:sldMkLst>
        <pc:picChg chg="add">
          <ac:chgData name="Pedro Alves" userId="56c41d2acd5a3080" providerId="LiveId" clId="{EE6F68C8-8843-4A5B-944C-E1FCE82E765A}" dt="2021-03-25T12:14:01.788" v="2" actId="22"/>
          <ac:picMkLst>
            <pc:docMk/>
            <pc:sldMk cId="600615122" sldId="261"/>
            <ac:picMk id="3" creationId="{278BDD2D-3C1F-4435-AED9-79E5EDE21435}"/>
          </ac:picMkLst>
        </pc:picChg>
      </pc:sldChg>
      <pc:sldChg chg="addSp mod">
        <pc:chgData name="Pedro Alves" userId="56c41d2acd5a3080" providerId="LiveId" clId="{EE6F68C8-8843-4A5B-944C-E1FCE82E765A}" dt="2021-03-25T12:18:10.530" v="4" actId="22"/>
        <pc:sldMkLst>
          <pc:docMk/>
          <pc:sldMk cId="3356584231" sldId="262"/>
        </pc:sldMkLst>
        <pc:picChg chg="add">
          <ac:chgData name="Pedro Alves" userId="56c41d2acd5a3080" providerId="LiveId" clId="{EE6F68C8-8843-4A5B-944C-E1FCE82E765A}" dt="2021-03-25T12:18:10.530" v="4" actId="22"/>
          <ac:picMkLst>
            <pc:docMk/>
            <pc:sldMk cId="3356584231" sldId="262"/>
            <ac:picMk id="3" creationId="{267293D3-FD09-46D1-A4AF-9E0A56582077}"/>
          </ac:picMkLst>
        </pc:picChg>
      </pc:sldChg>
      <pc:sldChg chg="addSp mod">
        <pc:chgData name="Pedro Alves" userId="56c41d2acd5a3080" providerId="LiveId" clId="{EE6F68C8-8843-4A5B-944C-E1FCE82E765A}" dt="2021-03-25T12:18:58.837" v="5" actId="22"/>
        <pc:sldMkLst>
          <pc:docMk/>
          <pc:sldMk cId="919521701" sldId="263"/>
        </pc:sldMkLst>
        <pc:picChg chg="add">
          <ac:chgData name="Pedro Alves" userId="56c41d2acd5a3080" providerId="LiveId" clId="{EE6F68C8-8843-4A5B-944C-E1FCE82E765A}" dt="2021-03-25T12:18:58.837" v="5" actId="22"/>
          <ac:picMkLst>
            <pc:docMk/>
            <pc:sldMk cId="919521701" sldId="263"/>
            <ac:picMk id="3" creationId="{4257A677-884F-470E-8D8F-7D90A1A85FAC}"/>
          </ac:picMkLst>
        </pc:picChg>
      </pc:sldChg>
      <pc:sldChg chg="addSp mod">
        <pc:chgData name="Pedro Alves" userId="56c41d2acd5a3080" providerId="LiveId" clId="{EE6F68C8-8843-4A5B-944C-E1FCE82E765A}" dt="2021-03-25T12:20:34.331" v="6" actId="22"/>
        <pc:sldMkLst>
          <pc:docMk/>
          <pc:sldMk cId="1249141162" sldId="264"/>
        </pc:sldMkLst>
        <pc:picChg chg="add">
          <ac:chgData name="Pedro Alves" userId="56c41d2acd5a3080" providerId="LiveId" clId="{EE6F68C8-8843-4A5B-944C-E1FCE82E765A}" dt="2021-03-25T12:20:34.331" v="6" actId="22"/>
          <ac:picMkLst>
            <pc:docMk/>
            <pc:sldMk cId="1249141162" sldId="264"/>
            <ac:picMk id="3" creationId="{B3286BC5-A2F7-4C95-B677-B2403D2D9FF9}"/>
          </ac:picMkLst>
        </pc:picChg>
      </pc:sldChg>
      <pc:sldChg chg="addSp mod">
        <pc:chgData name="Pedro Alves" userId="56c41d2acd5a3080" providerId="LiveId" clId="{EE6F68C8-8843-4A5B-944C-E1FCE82E765A}" dt="2021-03-25T12:31:34.587" v="23" actId="22"/>
        <pc:sldMkLst>
          <pc:docMk/>
          <pc:sldMk cId="1863456193" sldId="265"/>
        </pc:sldMkLst>
        <pc:picChg chg="add">
          <ac:chgData name="Pedro Alves" userId="56c41d2acd5a3080" providerId="LiveId" clId="{EE6F68C8-8843-4A5B-944C-E1FCE82E765A}" dt="2021-03-25T12:31:34.587" v="23" actId="22"/>
          <ac:picMkLst>
            <pc:docMk/>
            <pc:sldMk cId="1863456193" sldId="265"/>
            <ac:picMk id="3" creationId="{9238C47D-799B-4666-B2DC-24114F36DF79}"/>
          </ac:picMkLst>
        </pc:picChg>
      </pc:sldChg>
      <pc:sldChg chg="addSp delSp mod">
        <pc:chgData name="Pedro Alves" userId="56c41d2acd5a3080" providerId="LiveId" clId="{EE6F68C8-8843-4A5B-944C-E1FCE82E765A}" dt="2021-03-25T12:24:31.350" v="19" actId="22"/>
        <pc:sldMkLst>
          <pc:docMk/>
          <pc:sldMk cId="224507764" sldId="266"/>
        </pc:sldMkLst>
        <pc:picChg chg="add del">
          <ac:chgData name="Pedro Alves" userId="56c41d2acd5a3080" providerId="LiveId" clId="{EE6F68C8-8843-4A5B-944C-E1FCE82E765A}" dt="2021-03-25T12:23:56.322" v="14" actId="478"/>
          <ac:picMkLst>
            <pc:docMk/>
            <pc:sldMk cId="224507764" sldId="266"/>
            <ac:picMk id="3" creationId="{3321A770-C5D6-40AC-B923-D33A137DBFD0}"/>
          </ac:picMkLst>
        </pc:picChg>
        <pc:picChg chg="add">
          <ac:chgData name="Pedro Alves" userId="56c41d2acd5a3080" providerId="LiveId" clId="{EE6F68C8-8843-4A5B-944C-E1FCE82E765A}" dt="2021-03-25T12:24:31.350" v="19" actId="22"/>
          <ac:picMkLst>
            <pc:docMk/>
            <pc:sldMk cId="224507764" sldId="266"/>
            <ac:picMk id="5" creationId="{60202A52-F3CC-45C8-B2C1-AEC62644EC55}"/>
          </ac:picMkLst>
        </pc:picChg>
      </pc:sldChg>
      <pc:sldChg chg="addSp mod ord">
        <pc:chgData name="Pedro Alves" userId="56c41d2acd5a3080" providerId="LiveId" clId="{EE6F68C8-8843-4A5B-944C-E1FCE82E765A}" dt="2021-03-25T12:24:00.507" v="18"/>
        <pc:sldMkLst>
          <pc:docMk/>
          <pc:sldMk cId="3830064006" sldId="267"/>
        </pc:sldMkLst>
        <pc:picChg chg="add">
          <ac:chgData name="Pedro Alves" userId="56c41d2acd5a3080" providerId="LiveId" clId="{EE6F68C8-8843-4A5B-944C-E1FCE82E765A}" dt="2021-03-25T12:23:52.280" v="13" actId="22"/>
          <ac:picMkLst>
            <pc:docMk/>
            <pc:sldMk cId="3830064006" sldId="267"/>
            <ac:picMk id="3" creationId="{195C5F70-F6E7-4588-9FE3-851C78C15217}"/>
          </ac:picMkLst>
        </pc:picChg>
      </pc:sldChg>
      <pc:sldChg chg="addSp mod">
        <pc:chgData name="Pedro Alves" userId="56c41d2acd5a3080" providerId="LiveId" clId="{EE6F68C8-8843-4A5B-944C-E1FCE82E765A}" dt="2021-03-25T12:24:56.503" v="20" actId="22"/>
        <pc:sldMkLst>
          <pc:docMk/>
          <pc:sldMk cId="3195809340" sldId="268"/>
        </pc:sldMkLst>
        <pc:picChg chg="add">
          <ac:chgData name="Pedro Alves" userId="56c41d2acd5a3080" providerId="LiveId" clId="{EE6F68C8-8843-4A5B-944C-E1FCE82E765A}" dt="2021-03-25T12:24:56.503" v="20" actId="22"/>
          <ac:picMkLst>
            <pc:docMk/>
            <pc:sldMk cId="3195809340" sldId="268"/>
            <ac:picMk id="3" creationId="{2EFFA7D7-773C-4919-B3C7-CED9F0227992}"/>
          </ac:picMkLst>
        </pc:picChg>
      </pc:sldChg>
      <pc:sldChg chg="addSp mod">
        <pc:chgData name="Pedro Alves" userId="56c41d2acd5a3080" providerId="LiveId" clId="{EE6F68C8-8843-4A5B-944C-E1FCE82E765A}" dt="2021-03-25T12:27:54.785" v="21" actId="22"/>
        <pc:sldMkLst>
          <pc:docMk/>
          <pc:sldMk cId="1230002151" sldId="269"/>
        </pc:sldMkLst>
        <pc:picChg chg="add">
          <ac:chgData name="Pedro Alves" userId="56c41d2acd5a3080" providerId="LiveId" clId="{EE6F68C8-8843-4A5B-944C-E1FCE82E765A}" dt="2021-03-25T12:27:54.785" v="21" actId="22"/>
          <ac:picMkLst>
            <pc:docMk/>
            <pc:sldMk cId="1230002151" sldId="269"/>
            <ac:picMk id="3" creationId="{F463A095-7CD8-4167-A8D1-A9446F8AC05C}"/>
          </ac:picMkLst>
        </pc:picChg>
      </pc:sldChg>
      <pc:sldChg chg="addSp add mod">
        <pc:chgData name="Pedro Alves" userId="56c41d2acd5a3080" providerId="LiveId" clId="{EE6F68C8-8843-4A5B-944C-E1FCE82E765A}" dt="2021-03-25T12:30:40.773" v="22" actId="22"/>
        <pc:sldMkLst>
          <pc:docMk/>
          <pc:sldMk cId="3243569618" sldId="270"/>
        </pc:sldMkLst>
        <pc:picChg chg="add">
          <ac:chgData name="Pedro Alves" userId="56c41d2acd5a3080" providerId="LiveId" clId="{EE6F68C8-8843-4A5B-944C-E1FCE82E765A}" dt="2021-03-25T12:30:40.773" v="22" actId="22"/>
          <ac:picMkLst>
            <pc:docMk/>
            <pc:sldMk cId="3243569618" sldId="270"/>
            <ac:picMk id="3" creationId="{9DC0A726-EA08-42C6-A875-AF0889936978}"/>
          </ac:picMkLst>
        </pc:picChg>
      </pc:sldChg>
      <pc:sldChg chg="addSp add mod">
        <pc:chgData name="Pedro Alves" userId="56c41d2acd5a3080" providerId="LiveId" clId="{EE6F68C8-8843-4A5B-944C-E1FCE82E765A}" dt="2021-03-25T12:32:28.756" v="24" actId="22"/>
        <pc:sldMkLst>
          <pc:docMk/>
          <pc:sldMk cId="544936723" sldId="271"/>
        </pc:sldMkLst>
        <pc:picChg chg="add">
          <ac:chgData name="Pedro Alves" userId="56c41d2acd5a3080" providerId="LiveId" clId="{EE6F68C8-8843-4A5B-944C-E1FCE82E765A}" dt="2021-03-25T12:32:28.756" v="24" actId="22"/>
          <ac:picMkLst>
            <pc:docMk/>
            <pc:sldMk cId="544936723" sldId="271"/>
            <ac:picMk id="3" creationId="{5CEB48BE-F68A-4F23-AFE2-8ECD222FEA8D}"/>
          </ac:picMkLst>
        </pc:picChg>
      </pc:sldChg>
      <pc:sldChg chg="addSp add mod">
        <pc:chgData name="Pedro Alves" userId="56c41d2acd5a3080" providerId="LiveId" clId="{EE6F68C8-8843-4A5B-944C-E1FCE82E765A}" dt="2021-03-25T12:35:53.714" v="25" actId="22"/>
        <pc:sldMkLst>
          <pc:docMk/>
          <pc:sldMk cId="3172750068" sldId="272"/>
        </pc:sldMkLst>
        <pc:picChg chg="add">
          <ac:chgData name="Pedro Alves" userId="56c41d2acd5a3080" providerId="LiveId" clId="{EE6F68C8-8843-4A5B-944C-E1FCE82E765A}" dt="2021-03-25T12:35:53.714" v="25" actId="22"/>
          <ac:picMkLst>
            <pc:docMk/>
            <pc:sldMk cId="3172750068" sldId="272"/>
            <ac:picMk id="3" creationId="{08A4CB57-277A-4C43-85B6-6C6B24FB5F5D}"/>
          </ac:picMkLst>
        </pc:picChg>
      </pc:sldChg>
      <pc:sldChg chg="addSp add mod">
        <pc:chgData name="Pedro Alves" userId="56c41d2acd5a3080" providerId="LiveId" clId="{EE6F68C8-8843-4A5B-944C-E1FCE82E765A}" dt="2021-03-25T12:38:26.996" v="26" actId="22"/>
        <pc:sldMkLst>
          <pc:docMk/>
          <pc:sldMk cId="624700907" sldId="273"/>
        </pc:sldMkLst>
        <pc:picChg chg="add">
          <ac:chgData name="Pedro Alves" userId="56c41d2acd5a3080" providerId="LiveId" clId="{EE6F68C8-8843-4A5B-944C-E1FCE82E765A}" dt="2021-03-25T12:38:26.996" v="26" actId="22"/>
          <ac:picMkLst>
            <pc:docMk/>
            <pc:sldMk cId="624700907" sldId="273"/>
            <ac:picMk id="3" creationId="{1389EDC2-3F31-4896-8DBE-D4D54FF2DA47}"/>
          </ac:picMkLst>
        </pc:picChg>
      </pc:sldChg>
      <pc:sldChg chg="addSp add mod">
        <pc:chgData name="Pedro Alves" userId="56c41d2acd5a3080" providerId="LiveId" clId="{EE6F68C8-8843-4A5B-944C-E1FCE82E765A}" dt="2021-03-25T12:39:23.509" v="27" actId="22"/>
        <pc:sldMkLst>
          <pc:docMk/>
          <pc:sldMk cId="3091255468" sldId="274"/>
        </pc:sldMkLst>
        <pc:picChg chg="add">
          <ac:chgData name="Pedro Alves" userId="56c41d2acd5a3080" providerId="LiveId" clId="{EE6F68C8-8843-4A5B-944C-E1FCE82E765A}" dt="2021-03-25T12:39:23.509" v="27" actId="22"/>
          <ac:picMkLst>
            <pc:docMk/>
            <pc:sldMk cId="3091255468" sldId="274"/>
            <ac:picMk id="3" creationId="{9ADEB7C6-E72E-4B53-A5D2-7A4FF3F1171A}"/>
          </ac:picMkLst>
        </pc:picChg>
      </pc:sldChg>
      <pc:sldChg chg="addSp new mod">
        <pc:chgData name="Pedro Alves" userId="56c41d2acd5a3080" providerId="LiveId" clId="{EE6F68C8-8843-4A5B-944C-E1FCE82E765A}" dt="2021-03-25T12:41:50.431" v="34" actId="22"/>
        <pc:sldMkLst>
          <pc:docMk/>
          <pc:sldMk cId="1635969745" sldId="275"/>
        </pc:sldMkLst>
        <pc:picChg chg="add">
          <ac:chgData name="Pedro Alves" userId="56c41d2acd5a3080" providerId="LiveId" clId="{EE6F68C8-8843-4A5B-944C-E1FCE82E765A}" dt="2021-03-25T12:41:50.431" v="34" actId="22"/>
          <ac:picMkLst>
            <pc:docMk/>
            <pc:sldMk cId="1635969745" sldId="275"/>
            <ac:picMk id="3" creationId="{04FD8C05-8122-43CB-B912-B841936CDCC2}"/>
          </ac:picMkLst>
        </pc:picChg>
      </pc:sldChg>
      <pc:sldChg chg="addSp add mod">
        <pc:chgData name="Pedro Alves" userId="56c41d2acd5a3080" providerId="LiveId" clId="{EE6F68C8-8843-4A5B-944C-E1FCE82E765A}" dt="2021-03-25T12:44:11.511" v="35" actId="22"/>
        <pc:sldMkLst>
          <pc:docMk/>
          <pc:sldMk cId="600007879" sldId="276"/>
        </pc:sldMkLst>
        <pc:picChg chg="add">
          <ac:chgData name="Pedro Alves" userId="56c41d2acd5a3080" providerId="LiveId" clId="{EE6F68C8-8843-4A5B-944C-E1FCE82E765A}" dt="2021-03-25T12:44:11.511" v="35" actId="22"/>
          <ac:picMkLst>
            <pc:docMk/>
            <pc:sldMk cId="600007879" sldId="276"/>
            <ac:picMk id="3" creationId="{406A32E1-4176-47F5-8D59-C7AFCC93B3B0}"/>
          </ac:picMkLst>
        </pc:picChg>
      </pc:sldChg>
      <pc:sldChg chg="addSp add mod">
        <pc:chgData name="Pedro Alves" userId="56c41d2acd5a3080" providerId="LiveId" clId="{EE6F68C8-8843-4A5B-944C-E1FCE82E765A}" dt="2021-03-25T12:45:22.934" v="36" actId="22"/>
        <pc:sldMkLst>
          <pc:docMk/>
          <pc:sldMk cId="1937871365" sldId="277"/>
        </pc:sldMkLst>
        <pc:picChg chg="add">
          <ac:chgData name="Pedro Alves" userId="56c41d2acd5a3080" providerId="LiveId" clId="{EE6F68C8-8843-4A5B-944C-E1FCE82E765A}" dt="2021-03-25T12:45:22.934" v="36" actId="22"/>
          <ac:picMkLst>
            <pc:docMk/>
            <pc:sldMk cId="1937871365" sldId="277"/>
            <ac:picMk id="3" creationId="{4BEE7C08-429E-45DF-A5F9-2D19FA5A225E}"/>
          </ac:picMkLst>
        </pc:picChg>
      </pc:sldChg>
      <pc:sldChg chg="addSp add mod">
        <pc:chgData name="Pedro Alves" userId="56c41d2acd5a3080" providerId="LiveId" clId="{EE6F68C8-8843-4A5B-944C-E1FCE82E765A}" dt="2021-03-25T12:49:07.465" v="37" actId="22"/>
        <pc:sldMkLst>
          <pc:docMk/>
          <pc:sldMk cId="236227386" sldId="278"/>
        </pc:sldMkLst>
        <pc:picChg chg="add">
          <ac:chgData name="Pedro Alves" userId="56c41d2acd5a3080" providerId="LiveId" clId="{EE6F68C8-8843-4A5B-944C-E1FCE82E765A}" dt="2021-03-25T12:49:07.465" v="37" actId="22"/>
          <ac:picMkLst>
            <pc:docMk/>
            <pc:sldMk cId="236227386" sldId="278"/>
            <ac:picMk id="3" creationId="{FEB95B22-518D-426A-B355-FBBBF50854AC}"/>
          </ac:picMkLst>
        </pc:picChg>
      </pc:sldChg>
      <pc:sldChg chg="addSp add mod">
        <pc:chgData name="Pedro Alves" userId="56c41d2acd5a3080" providerId="LiveId" clId="{EE6F68C8-8843-4A5B-944C-E1FCE82E765A}" dt="2021-03-25T12:49:52.430" v="44" actId="22"/>
        <pc:sldMkLst>
          <pc:docMk/>
          <pc:sldMk cId="1704767783" sldId="279"/>
        </pc:sldMkLst>
        <pc:picChg chg="add">
          <ac:chgData name="Pedro Alves" userId="56c41d2acd5a3080" providerId="LiveId" clId="{EE6F68C8-8843-4A5B-944C-E1FCE82E765A}" dt="2021-03-25T12:49:52.430" v="44" actId="22"/>
          <ac:picMkLst>
            <pc:docMk/>
            <pc:sldMk cId="1704767783" sldId="279"/>
            <ac:picMk id="3" creationId="{B0D3F3CD-4398-4E5A-9349-C4217C8B062A}"/>
          </ac:picMkLst>
        </pc:picChg>
      </pc:sldChg>
      <pc:sldChg chg="addSp delSp add mod">
        <pc:chgData name="Pedro Alves" userId="56c41d2acd5a3080" providerId="LiveId" clId="{EE6F68C8-8843-4A5B-944C-E1FCE82E765A}" dt="2021-03-25T12:52:55.061" v="53" actId="22"/>
        <pc:sldMkLst>
          <pc:docMk/>
          <pc:sldMk cId="2149824298" sldId="280"/>
        </pc:sldMkLst>
        <pc:picChg chg="add del">
          <ac:chgData name="Pedro Alves" userId="56c41d2acd5a3080" providerId="LiveId" clId="{EE6F68C8-8843-4A5B-944C-E1FCE82E765A}" dt="2021-03-25T12:52:54.279" v="52" actId="478"/>
          <ac:picMkLst>
            <pc:docMk/>
            <pc:sldMk cId="2149824298" sldId="280"/>
            <ac:picMk id="3" creationId="{0DCEDE6E-9865-4180-BF5C-51A7CC36E237}"/>
          </ac:picMkLst>
        </pc:picChg>
        <pc:picChg chg="add">
          <ac:chgData name="Pedro Alves" userId="56c41d2acd5a3080" providerId="LiveId" clId="{EE6F68C8-8843-4A5B-944C-E1FCE82E765A}" dt="2021-03-25T12:52:55.061" v="53" actId="22"/>
          <ac:picMkLst>
            <pc:docMk/>
            <pc:sldMk cId="2149824298" sldId="280"/>
            <ac:picMk id="5" creationId="{B68D898E-CB1D-455D-8F06-673D98ED8AB1}"/>
          </ac:picMkLst>
        </pc:picChg>
      </pc:sldChg>
      <pc:sldChg chg="addSp add mod ord">
        <pc:chgData name="Pedro Alves" userId="56c41d2acd5a3080" providerId="LiveId" clId="{EE6F68C8-8843-4A5B-944C-E1FCE82E765A}" dt="2021-03-25T12:51:12.964" v="48"/>
        <pc:sldMkLst>
          <pc:docMk/>
          <pc:sldMk cId="208628489" sldId="281"/>
        </pc:sldMkLst>
        <pc:picChg chg="add">
          <ac:chgData name="Pedro Alves" userId="56c41d2acd5a3080" providerId="LiveId" clId="{EE6F68C8-8843-4A5B-944C-E1FCE82E765A}" dt="2021-03-25T12:51:10.732" v="46" actId="22"/>
          <ac:picMkLst>
            <pc:docMk/>
            <pc:sldMk cId="208628489" sldId="281"/>
            <ac:picMk id="3" creationId="{84A8F044-E714-4FA9-BE2B-D589E2D1C7B2}"/>
          </ac:picMkLst>
        </pc:picChg>
      </pc:sldChg>
      <pc:sldChg chg="addSp add mod ord">
        <pc:chgData name="Pedro Alves" userId="56c41d2acd5a3080" providerId="LiveId" clId="{EE6F68C8-8843-4A5B-944C-E1FCE82E765A}" dt="2021-03-25T12:52:36.747" v="51"/>
        <pc:sldMkLst>
          <pc:docMk/>
          <pc:sldMk cId="2073288246" sldId="282"/>
        </pc:sldMkLst>
        <pc:picChg chg="add">
          <ac:chgData name="Pedro Alves" userId="56c41d2acd5a3080" providerId="LiveId" clId="{EE6F68C8-8843-4A5B-944C-E1FCE82E765A}" dt="2021-03-25T12:52:34.736" v="49" actId="22"/>
          <ac:picMkLst>
            <pc:docMk/>
            <pc:sldMk cId="2073288246" sldId="282"/>
            <ac:picMk id="3" creationId="{057C3A84-4CC9-4C0F-834F-5799168C0BB9}"/>
          </ac:picMkLst>
        </pc:picChg>
      </pc:sldChg>
      <pc:sldChg chg="addSp add mod">
        <pc:chgData name="Pedro Alves" userId="56c41d2acd5a3080" providerId="LiveId" clId="{EE6F68C8-8843-4A5B-944C-E1FCE82E765A}" dt="2021-03-25T12:53:14.131" v="54" actId="22"/>
        <pc:sldMkLst>
          <pc:docMk/>
          <pc:sldMk cId="3454425681" sldId="283"/>
        </pc:sldMkLst>
        <pc:picChg chg="add">
          <ac:chgData name="Pedro Alves" userId="56c41d2acd5a3080" providerId="LiveId" clId="{EE6F68C8-8843-4A5B-944C-E1FCE82E765A}" dt="2021-03-25T12:53:14.131" v="54" actId="22"/>
          <ac:picMkLst>
            <pc:docMk/>
            <pc:sldMk cId="3454425681" sldId="283"/>
            <ac:picMk id="3" creationId="{52CD1B95-2B03-4B32-92DE-2B753FEFAC68}"/>
          </ac:picMkLst>
        </pc:picChg>
      </pc:sldChg>
      <pc:sldChg chg="addSp add mod">
        <pc:chgData name="Pedro Alves" userId="56c41d2acd5a3080" providerId="LiveId" clId="{EE6F68C8-8843-4A5B-944C-E1FCE82E765A}" dt="2021-03-25T12:53:32.208" v="55" actId="22"/>
        <pc:sldMkLst>
          <pc:docMk/>
          <pc:sldMk cId="3106506693" sldId="284"/>
        </pc:sldMkLst>
        <pc:picChg chg="add">
          <ac:chgData name="Pedro Alves" userId="56c41d2acd5a3080" providerId="LiveId" clId="{EE6F68C8-8843-4A5B-944C-E1FCE82E765A}" dt="2021-03-25T12:53:32.208" v="55" actId="22"/>
          <ac:picMkLst>
            <pc:docMk/>
            <pc:sldMk cId="3106506693" sldId="284"/>
            <ac:picMk id="3" creationId="{23B27F94-B7EA-4FB5-AD60-026936A0E6FF}"/>
          </ac:picMkLst>
        </pc:picChg>
      </pc:sldChg>
      <pc:sldChg chg="addSp add mod">
        <pc:chgData name="Pedro Alves" userId="56c41d2acd5a3080" providerId="LiveId" clId="{EE6F68C8-8843-4A5B-944C-E1FCE82E765A}" dt="2021-03-25T12:54:36.281" v="56" actId="22"/>
        <pc:sldMkLst>
          <pc:docMk/>
          <pc:sldMk cId="1487067297" sldId="285"/>
        </pc:sldMkLst>
        <pc:picChg chg="add">
          <ac:chgData name="Pedro Alves" userId="56c41d2acd5a3080" providerId="LiveId" clId="{EE6F68C8-8843-4A5B-944C-E1FCE82E765A}" dt="2021-03-25T12:54:36.281" v="56" actId="22"/>
          <ac:picMkLst>
            <pc:docMk/>
            <pc:sldMk cId="1487067297" sldId="285"/>
            <ac:picMk id="3" creationId="{B1C7B069-B7F8-4849-8C9C-1495E7048C16}"/>
          </ac:picMkLst>
        </pc:picChg>
      </pc:sldChg>
      <pc:sldChg chg="addSp add mod">
        <pc:chgData name="Pedro Alves" userId="56c41d2acd5a3080" providerId="LiveId" clId="{EE6F68C8-8843-4A5B-944C-E1FCE82E765A}" dt="2021-03-25T12:55:09.280" v="57" actId="22"/>
        <pc:sldMkLst>
          <pc:docMk/>
          <pc:sldMk cId="476345529" sldId="286"/>
        </pc:sldMkLst>
        <pc:picChg chg="add">
          <ac:chgData name="Pedro Alves" userId="56c41d2acd5a3080" providerId="LiveId" clId="{EE6F68C8-8843-4A5B-944C-E1FCE82E765A}" dt="2021-03-25T12:55:09.280" v="57" actId="22"/>
          <ac:picMkLst>
            <pc:docMk/>
            <pc:sldMk cId="476345529" sldId="286"/>
            <ac:picMk id="3" creationId="{7265457A-C847-4FB3-B8D2-270560EE166E}"/>
          </ac:picMkLst>
        </pc:picChg>
      </pc:sldChg>
      <pc:sldChg chg="addSp new mod">
        <pc:chgData name="Pedro Alves" userId="56c41d2acd5a3080" providerId="LiveId" clId="{EE6F68C8-8843-4A5B-944C-E1FCE82E765A}" dt="2021-03-25T12:56:10.413" v="70" actId="22"/>
        <pc:sldMkLst>
          <pc:docMk/>
          <pc:sldMk cId="1127881222" sldId="287"/>
        </pc:sldMkLst>
        <pc:picChg chg="add">
          <ac:chgData name="Pedro Alves" userId="56c41d2acd5a3080" providerId="LiveId" clId="{EE6F68C8-8843-4A5B-944C-E1FCE82E765A}" dt="2021-03-25T12:56:10.413" v="70" actId="22"/>
          <ac:picMkLst>
            <pc:docMk/>
            <pc:sldMk cId="1127881222" sldId="287"/>
            <ac:picMk id="3" creationId="{24ED4EF2-78BA-4087-9FBB-EB97906CE6D5}"/>
          </ac:picMkLst>
        </pc:picChg>
      </pc:sldChg>
      <pc:sldChg chg="addSp add mod">
        <pc:chgData name="Pedro Alves" userId="56c41d2acd5a3080" providerId="LiveId" clId="{EE6F68C8-8843-4A5B-944C-E1FCE82E765A}" dt="2021-03-25T12:56:31.985" v="71" actId="22"/>
        <pc:sldMkLst>
          <pc:docMk/>
          <pc:sldMk cId="2087694968" sldId="288"/>
        </pc:sldMkLst>
        <pc:picChg chg="add">
          <ac:chgData name="Pedro Alves" userId="56c41d2acd5a3080" providerId="LiveId" clId="{EE6F68C8-8843-4A5B-944C-E1FCE82E765A}" dt="2021-03-25T12:56:31.985" v="71" actId="22"/>
          <ac:picMkLst>
            <pc:docMk/>
            <pc:sldMk cId="2087694968" sldId="288"/>
            <ac:picMk id="3" creationId="{0CA82B12-DDF8-4D47-A4DB-93BC675EE730}"/>
          </ac:picMkLst>
        </pc:picChg>
      </pc:sldChg>
      <pc:sldChg chg="addSp add mod">
        <pc:chgData name="Pedro Alves" userId="56c41d2acd5a3080" providerId="LiveId" clId="{EE6F68C8-8843-4A5B-944C-E1FCE82E765A}" dt="2021-03-25T12:57:48.058" v="72" actId="22"/>
        <pc:sldMkLst>
          <pc:docMk/>
          <pc:sldMk cId="1366649013" sldId="289"/>
        </pc:sldMkLst>
        <pc:picChg chg="add">
          <ac:chgData name="Pedro Alves" userId="56c41d2acd5a3080" providerId="LiveId" clId="{EE6F68C8-8843-4A5B-944C-E1FCE82E765A}" dt="2021-03-25T12:57:48.058" v="72" actId="22"/>
          <ac:picMkLst>
            <pc:docMk/>
            <pc:sldMk cId="1366649013" sldId="289"/>
            <ac:picMk id="3" creationId="{7D3D1BEC-BD09-4CD1-94B5-C54A3E714A4A}"/>
          </ac:picMkLst>
        </pc:picChg>
      </pc:sldChg>
      <pc:sldChg chg="addSp add mod">
        <pc:chgData name="Pedro Alves" userId="56c41d2acd5a3080" providerId="LiveId" clId="{EE6F68C8-8843-4A5B-944C-E1FCE82E765A}" dt="2021-03-25T12:58:03.011" v="73" actId="22"/>
        <pc:sldMkLst>
          <pc:docMk/>
          <pc:sldMk cId="3418907910" sldId="290"/>
        </pc:sldMkLst>
        <pc:picChg chg="add">
          <ac:chgData name="Pedro Alves" userId="56c41d2acd5a3080" providerId="LiveId" clId="{EE6F68C8-8843-4A5B-944C-E1FCE82E765A}" dt="2021-03-25T12:58:03.011" v="73" actId="22"/>
          <ac:picMkLst>
            <pc:docMk/>
            <pc:sldMk cId="3418907910" sldId="290"/>
            <ac:picMk id="3" creationId="{2A8356AA-C5C8-48D7-86DF-37F8737BEEF2}"/>
          </ac:picMkLst>
        </pc:picChg>
      </pc:sldChg>
      <pc:sldChg chg="addSp add mod">
        <pc:chgData name="Pedro Alves" userId="56c41d2acd5a3080" providerId="LiveId" clId="{EE6F68C8-8843-4A5B-944C-E1FCE82E765A}" dt="2021-03-25T13:17:17.031" v="74" actId="22"/>
        <pc:sldMkLst>
          <pc:docMk/>
          <pc:sldMk cId="3785088556" sldId="291"/>
        </pc:sldMkLst>
        <pc:picChg chg="add">
          <ac:chgData name="Pedro Alves" userId="56c41d2acd5a3080" providerId="LiveId" clId="{EE6F68C8-8843-4A5B-944C-E1FCE82E765A}" dt="2021-03-25T13:17:17.031" v="74" actId="22"/>
          <ac:picMkLst>
            <pc:docMk/>
            <pc:sldMk cId="3785088556" sldId="291"/>
            <ac:picMk id="3" creationId="{CA127108-F43B-4A0E-BD37-3D87397535D6}"/>
          </ac:picMkLst>
        </pc:picChg>
      </pc:sldChg>
      <pc:sldChg chg="add">
        <pc:chgData name="Pedro Alves" userId="56c41d2acd5a3080" providerId="LiveId" clId="{EE6F68C8-8843-4A5B-944C-E1FCE82E765A}" dt="2021-03-25T12:55:19.283" v="63"/>
        <pc:sldMkLst>
          <pc:docMk/>
          <pc:sldMk cId="2487245675" sldId="292"/>
        </pc:sldMkLst>
      </pc:sldChg>
      <pc:sldChg chg="add">
        <pc:chgData name="Pedro Alves" userId="56c41d2acd5a3080" providerId="LiveId" clId="{EE6F68C8-8843-4A5B-944C-E1FCE82E765A}" dt="2021-03-25T12:55:19.496" v="64"/>
        <pc:sldMkLst>
          <pc:docMk/>
          <pc:sldMk cId="3993286682" sldId="293"/>
        </pc:sldMkLst>
      </pc:sldChg>
      <pc:sldChg chg="add">
        <pc:chgData name="Pedro Alves" userId="56c41d2acd5a3080" providerId="LiveId" clId="{EE6F68C8-8843-4A5B-944C-E1FCE82E765A}" dt="2021-03-25T12:55:19.705" v="65"/>
        <pc:sldMkLst>
          <pc:docMk/>
          <pc:sldMk cId="593304564" sldId="294"/>
        </pc:sldMkLst>
      </pc:sldChg>
      <pc:sldChg chg="add">
        <pc:chgData name="Pedro Alves" userId="56c41d2acd5a3080" providerId="LiveId" clId="{EE6F68C8-8843-4A5B-944C-E1FCE82E765A}" dt="2021-03-25T12:55:19.897" v="66"/>
        <pc:sldMkLst>
          <pc:docMk/>
          <pc:sldMk cId="1755770804" sldId="295"/>
        </pc:sldMkLst>
      </pc:sldChg>
      <pc:sldChg chg="add">
        <pc:chgData name="Pedro Alves" userId="56c41d2acd5a3080" providerId="LiveId" clId="{EE6F68C8-8843-4A5B-944C-E1FCE82E765A}" dt="2021-03-25T12:55:20.086" v="67"/>
        <pc:sldMkLst>
          <pc:docMk/>
          <pc:sldMk cId="2393080122" sldId="296"/>
        </pc:sldMkLst>
      </pc:sldChg>
      <pc:sldChg chg="add">
        <pc:chgData name="Pedro Alves" userId="56c41d2acd5a3080" providerId="LiveId" clId="{EE6F68C8-8843-4A5B-944C-E1FCE82E765A}" dt="2021-03-25T12:55:20.301" v="68"/>
        <pc:sldMkLst>
          <pc:docMk/>
          <pc:sldMk cId="749121069" sldId="297"/>
        </pc:sldMkLst>
      </pc:sldChg>
      <pc:sldChg chg="add">
        <pc:chgData name="Pedro Alves" userId="56c41d2acd5a3080" providerId="LiveId" clId="{EE6F68C8-8843-4A5B-944C-E1FCE82E765A}" dt="2021-03-25T12:55:20.537" v="69"/>
        <pc:sldMkLst>
          <pc:docMk/>
          <pc:sldMk cId="4060075636" sldId="29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4BECF2-B659-4A85-AB8C-6ED4C61EA8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F90D3B-9E7A-4368-8716-EF5691834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4B365C6-1DAE-42B6-A255-9C2E4674E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3339-B3F7-4986-9E3F-5BAB2BF884C1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7FDE924-2BDE-4706-AB8E-8598D7780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261FCE0-FA74-4078-87EE-8DA02226C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DAAE-F896-431F-BF74-369D7BCEA1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5778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474EE0-D59B-4943-95E4-239D1F73B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8C76F65-2DCC-48B3-8BC5-0C6EE7D7A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083800E-3275-4579-B988-1FE756AF8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3339-B3F7-4986-9E3F-5BAB2BF884C1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9BA31F3-0EB2-47A1-8420-D71ACB7E5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5B0978E-4EBF-4EB4-AA1F-F5EF7557D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DAAE-F896-431F-BF74-369D7BCEA1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30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D013AD-21C6-4023-B97D-097235A30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B06B9F3-992D-4182-ABF3-B4BB5D8F5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E4FBFB7-5B35-43A8-8289-BBDD9B758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3339-B3F7-4986-9E3F-5BAB2BF884C1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1DEB527-AA2B-4BE9-B32F-E8AC8C217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501EC23-7A90-45E0-94C7-20F399B1B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DAAE-F896-431F-BF74-369D7BCEA1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8007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DB9D18-45F0-4DC8-815F-FB351600E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3D9FD1A-A738-495F-A6D7-B11AE0C01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4CB033F9-558A-423B-9DC6-418FDF70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61B3323-B0FF-4B5E-824C-81E9A93D9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3339-B3F7-4986-9E3F-5BAB2BF884C1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EDAF3D8-69C8-4D12-A12B-C7A60D79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D18C05E-F10A-41D5-BCA2-E3F51AD09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DAAE-F896-431F-BF74-369D7BCEA1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7022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101EE7-AA4F-4F24-8B16-7E93E5F62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97E6E5A-7C98-40FB-9E93-2F81B6DD3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18AAA640-D9C6-49D4-974B-BF0296A05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1EEECD28-33DE-46B6-810A-D6C2929A6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32751FE0-0497-4418-BC43-A2CFD89B78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692782E5-026C-4FDD-B53A-6B77F63C4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3339-B3F7-4986-9E3F-5BAB2BF884C1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8091F26E-9ECF-47A8-8E09-CCA39BCB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946E5F56-217B-4749-8079-48DCD0CF7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DAAE-F896-431F-BF74-369D7BCEA1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936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BBB8C1-DADC-4A92-AD56-3495F53A4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34317D26-ECB6-4C00-BCE5-0488542C5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3339-B3F7-4986-9E3F-5BAB2BF884C1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BC37725C-72E1-44C8-99E1-D126222E5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DEABAC0-5680-4E3B-BA8C-B849CB831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DAAE-F896-431F-BF74-369D7BCEA1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49712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BBF2A3B7-A7F1-4071-9734-3585221AA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3339-B3F7-4986-9E3F-5BAB2BF884C1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203CC205-CA4E-48EC-B71B-24835A9E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8128EF2-14C7-4277-AA23-0611C8F09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DAAE-F896-431F-BF74-369D7BCEA1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3454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5A6C88-45B0-4F43-A2DA-367B7F8F8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D4E2652-86E6-4F5D-B708-E9D1CD7C4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0797814-3E11-431C-B95C-BFE5B8CBF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9E4AD0F-A926-41AA-AF8C-8EDF7C1E6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3339-B3F7-4986-9E3F-5BAB2BF884C1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F45FF9B-ADF5-42F4-BC04-E2D1D6B89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DE30EBE-8E46-492B-B225-DAA7802C5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DAAE-F896-431F-BF74-369D7BCEA1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9754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913CD8-9878-441C-81DD-019B2D6AB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ACAB0E3-F111-4B92-999F-29B41B694A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4C396B5-D512-4ED7-AD8B-B520BF09F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9D078D4-0283-48C9-B9A3-800BECBEB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3339-B3F7-4986-9E3F-5BAB2BF884C1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AC215EB-0E4F-42B5-9EC5-D02B11D81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3C9100B-C647-493B-85ED-2512F966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DAAE-F896-431F-BF74-369D7BCEA1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2749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AF738C-8394-4139-820C-63EF6DB5D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2CC8F1A-C260-4785-A605-4B33419B4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F103899-CA57-4BF8-A975-FB619E97D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3339-B3F7-4986-9E3F-5BAB2BF884C1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E01C81E-CF7F-46FC-A25F-66FA961EA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63728B7-0A68-4EE8-B090-85470932F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DAAE-F896-431F-BF74-369D7BCEA1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4578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97CD291-9A22-40BD-998C-B0F8B61103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11562B0C-12B5-4F52-80CE-AE5B8D10E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BBE6EE3-06AD-4C81-B390-6C1C566E5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3339-B3F7-4986-9E3F-5BAB2BF884C1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0C760F8-E539-4C4A-813E-A5EB9304F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44FCDFD-CA44-430B-8DC8-693013E96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DAAE-F896-431F-BF74-369D7BCEA1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9444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C4A7147E-D03C-41EF-ADD4-A3258CF6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522D8C5-2DFB-48AB-AD38-4628B20DA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3C03EF3-F9F7-4759-9761-21339540A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63339-B3F7-4986-9E3F-5BAB2BF884C1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ED35C37-8E8C-4F56-975A-1F5E49ED4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CA4899A-8C03-4CCA-9CA0-EF7DCB4862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3DAAE-F896-431F-BF74-369D7BCEA1C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4013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F9E24F1-706C-4BA4-B8F8-59D9AF0A3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5"/>
            <a:ext cx="12192000" cy="684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84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79016BC-0985-41A7-8F82-AC7EE86EB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286"/>
            <a:ext cx="12192000" cy="609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56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750F84A-B32C-4E12-A4D0-724D9AA49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7"/>
            <a:ext cx="12192000" cy="684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4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78BDD2D-3C1F-4435-AED9-79E5EDE21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005"/>
            <a:ext cx="12192000" cy="577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15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67293D3-FD09-46D1-A4AF-9E0A56582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767"/>
            <a:ext cx="12192000" cy="645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84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257A677-884F-470E-8D8F-7D90A1A85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6488"/>
            <a:ext cx="12192000" cy="628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21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3286BC5-A2F7-4C95-B677-B2403D2D9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996"/>
            <a:ext cx="12192000" cy="652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41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238C47D-799B-4666-B2DC-24114F36D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265"/>
            <a:ext cx="12192000" cy="639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56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95C5F70-F6E7-4588-9FE3-851C78C15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4" y="0"/>
            <a:ext cx="120846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064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0202A52-F3CC-45C8-B2C1-AEC62644E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787"/>
            <a:ext cx="12192000" cy="586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7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EFFA7D7-773C-4919-B3C7-CED9F0227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576262"/>
            <a:ext cx="1167765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809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463A095-7CD8-4167-A8D1-A9446F8AC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079"/>
            <a:ext cx="12192000" cy="667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02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DC0A726-EA08-42C6-A875-AF0889936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9" y="0"/>
            <a:ext cx="121637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69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CEB48BE-F68A-4F23-AFE2-8ECD222FE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37" y="290512"/>
            <a:ext cx="8620125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936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A4CB57-277A-4C43-85B6-6C6B24FB5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7" y="257175"/>
            <a:ext cx="1052512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750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389EDC2-3F31-4896-8DBE-D4D54FF2D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" y="261937"/>
            <a:ext cx="11287125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00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ADEB7C6-E72E-4B53-A5D2-7A4FF3F11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387" y="376237"/>
            <a:ext cx="9801225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55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FD8C05-8122-43CB-B912-B841936CD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3465"/>
            <a:ext cx="12192000" cy="573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69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06A32E1-4176-47F5-8D59-C7AFCC93B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311"/>
            <a:ext cx="12192000" cy="639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07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BEE7C08-429E-45DF-A5F9-2D19FA5A2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1219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71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EB95B22-518D-426A-B355-FBBBF5085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12192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7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0D3F3CD-4398-4E5A-9349-C4217C8B0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548" y="0"/>
            <a:ext cx="8908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67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4A8F044-E714-4FA9-BE2B-D589E2D1C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661" y="0"/>
            <a:ext cx="69946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8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57C3A84-4CC9-4C0F-834F-5799168C0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614487"/>
            <a:ext cx="411480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882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68D898E-CB1D-455D-8F06-673D98ED8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71437"/>
            <a:ext cx="4038600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24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2CD1B95-2B03-4B32-92DE-2B753FEFA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897" y="0"/>
            <a:ext cx="32922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256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3B27F94-B7EA-4FB5-AD60-026936A0E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894" y="0"/>
            <a:ext cx="3540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06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1C7B069-B7F8-4849-8C9C-1495E7048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325" y="695325"/>
            <a:ext cx="9277350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67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265457A-C847-4FB3-B8D2-270560EE1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0840"/>
            <a:ext cx="12192000" cy="591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455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4ED4EF2-78BA-4087-9FBB-EB97906CE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775" y="342900"/>
            <a:ext cx="969645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81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CA82B12-DDF8-4D47-A4DB-93BC675EE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7" y="252412"/>
            <a:ext cx="10525125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949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D3D1BEC-BD09-4CD1-94B5-C54A3E714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687" y="42862"/>
            <a:ext cx="5000625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49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A8356AA-C5C8-48D7-86DF-37F8737BE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362" y="219075"/>
            <a:ext cx="4867275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079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0</Words>
  <Application>Microsoft Office PowerPoint</Application>
  <PresentationFormat>Ecrã Panorâmico</PresentationFormat>
  <Paragraphs>0</Paragraphs>
  <Slides>33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2</cp:revision>
  <dcterms:created xsi:type="dcterms:W3CDTF">2021-03-25T12:02:39Z</dcterms:created>
  <dcterms:modified xsi:type="dcterms:W3CDTF">2021-08-01T18:50:57Z</dcterms:modified>
</cp:coreProperties>
</file>