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301" r:id="rId11"/>
    <p:sldId id="302" r:id="rId12"/>
    <p:sldId id="303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3" r:id="rId21"/>
    <p:sldId id="312" r:id="rId22"/>
    <p:sldId id="314" r:id="rId23"/>
    <p:sldId id="315" r:id="rId24"/>
    <p:sldId id="266" r:id="rId25"/>
    <p:sldId id="267" r:id="rId26"/>
    <p:sldId id="269" r:id="rId27"/>
    <p:sldId id="270" r:id="rId28"/>
    <p:sldId id="271" r:id="rId29"/>
    <p:sldId id="273" r:id="rId30"/>
    <p:sldId id="272" r:id="rId31"/>
    <p:sldId id="274" r:id="rId32"/>
    <p:sldId id="275" r:id="rId33"/>
    <p:sldId id="287" r:id="rId34"/>
    <p:sldId id="293" r:id="rId35"/>
    <p:sldId id="294" r:id="rId36"/>
    <p:sldId id="296" r:id="rId37"/>
    <p:sldId id="297" r:id="rId38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587E0A-F700-4BCD-A51D-E794325D7FDF}" v="15" dt="2021-03-29T12:09:42.4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5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Alves" userId="56c41d2acd5a3080" providerId="LiveId" clId="{63587E0A-F700-4BCD-A51D-E794325D7FDF}"/>
    <pc:docChg chg="custSel addSld modSld sldOrd">
      <pc:chgData name="Pedro Alves" userId="56c41d2acd5a3080" providerId="LiveId" clId="{63587E0A-F700-4BCD-A51D-E794325D7FDF}" dt="2021-03-29T12:48:44.595" v="86" actId="22"/>
      <pc:docMkLst>
        <pc:docMk/>
      </pc:docMkLst>
      <pc:sldChg chg="addSp delSp mod">
        <pc:chgData name="Pedro Alves" userId="56c41d2acd5a3080" providerId="LiveId" clId="{63587E0A-F700-4BCD-A51D-E794325D7FDF}" dt="2021-03-29T12:01:11.943" v="11" actId="22"/>
        <pc:sldMkLst>
          <pc:docMk/>
          <pc:sldMk cId="1918550857" sldId="257"/>
        </pc:sldMkLst>
        <pc:picChg chg="del">
          <ac:chgData name="Pedro Alves" userId="56c41d2acd5a3080" providerId="LiveId" clId="{63587E0A-F700-4BCD-A51D-E794325D7FDF}" dt="2021-03-29T11:58:59.532" v="0" actId="478"/>
          <ac:picMkLst>
            <pc:docMk/>
            <pc:sldMk cId="1918550857" sldId="257"/>
            <ac:picMk id="3" creationId="{DCEE04A9-8EF9-4D41-9C99-687C69F0DE62}"/>
          </ac:picMkLst>
        </pc:picChg>
        <pc:picChg chg="add">
          <ac:chgData name="Pedro Alves" userId="56c41d2acd5a3080" providerId="LiveId" clId="{63587E0A-F700-4BCD-A51D-E794325D7FDF}" dt="2021-03-29T12:01:11.943" v="11" actId="22"/>
          <ac:picMkLst>
            <pc:docMk/>
            <pc:sldMk cId="1918550857" sldId="257"/>
            <ac:picMk id="4" creationId="{8A67F528-3634-49EE-BD3D-63DAACA98ABC}"/>
          </ac:picMkLst>
        </pc:picChg>
      </pc:sldChg>
      <pc:sldChg chg="addSp delSp mod">
        <pc:chgData name="Pedro Alves" userId="56c41d2acd5a3080" providerId="LiveId" clId="{63587E0A-F700-4BCD-A51D-E794325D7FDF}" dt="2021-03-29T12:01:25.377" v="12" actId="22"/>
        <pc:sldMkLst>
          <pc:docMk/>
          <pc:sldMk cId="124353641" sldId="258"/>
        </pc:sldMkLst>
        <pc:picChg chg="del">
          <ac:chgData name="Pedro Alves" userId="56c41d2acd5a3080" providerId="LiveId" clId="{63587E0A-F700-4BCD-A51D-E794325D7FDF}" dt="2021-03-29T11:59:01.928" v="1" actId="478"/>
          <ac:picMkLst>
            <pc:docMk/>
            <pc:sldMk cId="124353641" sldId="258"/>
            <ac:picMk id="3" creationId="{0832AB43-CBA2-4CD5-A837-85558C18080F}"/>
          </ac:picMkLst>
        </pc:picChg>
        <pc:picChg chg="add">
          <ac:chgData name="Pedro Alves" userId="56c41d2acd5a3080" providerId="LiveId" clId="{63587E0A-F700-4BCD-A51D-E794325D7FDF}" dt="2021-03-29T12:01:25.377" v="12" actId="22"/>
          <ac:picMkLst>
            <pc:docMk/>
            <pc:sldMk cId="124353641" sldId="258"/>
            <ac:picMk id="4" creationId="{5FB8016A-16D0-4427-8E2F-7008B014E90A}"/>
          </ac:picMkLst>
        </pc:picChg>
      </pc:sldChg>
      <pc:sldChg chg="addSp delSp mod">
        <pc:chgData name="Pedro Alves" userId="56c41d2acd5a3080" providerId="LiveId" clId="{63587E0A-F700-4BCD-A51D-E794325D7FDF}" dt="2021-03-29T12:02:03.714" v="13" actId="22"/>
        <pc:sldMkLst>
          <pc:docMk/>
          <pc:sldMk cId="1615585425" sldId="259"/>
        </pc:sldMkLst>
        <pc:picChg chg="del">
          <ac:chgData name="Pedro Alves" userId="56c41d2acd5a3080" providerId="LiveId" clId="{63587E0A-F700-4BCD-A51D-E794325D7FDF}" dt="2021-03-29T11:59:06.796" v="2" actId="478"/>
          <ac:picMkLst>
            <pc:docMk/>
            <pc:sldMk cId="1615585425" sldId="259"/>
            <ac:picMk id="3" creationId="{8CB3F3B2-C54F-432C-BE16-0131E5CD3919}"/>
          </ac:picMkLst>
        </pc:picChg>
        <pc:picChg chg="add">
          <ac:chgData name="Pedro Alves" userId="56c41d2acd5a3080" providerId="LiveId" clId="{63587E0A-F700-4BCD-A51D-E794325D7FDF}" dt="2021-03-29T12:02:03.714" v="13" actId="22"/>
          <ac:picMkLst>
            <pc:docMk/>
            <pc:sldMk cId="1615585425" sldId="259"/>
            <ac:picMk id="4" creationId="{348BD1AF-7B4F-4465-BFA0-4F96407A823F}"/>
          </ac:picMkLst>
        </pc:picChg>
      </pc:sldChg>
      <pc:sldChg chg="addSp delSp mod">
        <pc:chgData name="Pedro Alves" userId="56c41d2acd5a3080" providerId="LiveId" clId="{63587E0A-F700-4BCD-A51D-E794325D7FDF}" dt="2021-03-29T12:03:09.256" v="14" actId="22"/>
        <pc:sldMkLst>
          <pc:docMk/>
          <pc:sldMk cId="2821962042" sldId="260"/>
        </pc:sldMkLst>
        <pc:picChg chg="del">
          <ac:chgData name="Pedro Alves" userId="56c41d2acd5a3080" providerId="LiveId" clId="{63587E0A-F700-4BCD-A51D-E794325D7FDF}" dt="2021-03-29T11:59:09.144" v="3" actId="478"/>
          <ac:picMkLst>
            <pc:docMk/>
            <pc:sldMk cId="2821962042" sldId="260"/>
            <ac:picMk id="3" creationId="{67A0387A-A239-4ABC-B4E5-168322AE0696}"/>
          </ac:picMkLst>
        </pc:picChg>
        <pc:picChg chg="add">
          <ac:chgData name="Pedro Alves" userId="56c41d2acd5a3080" providerId="LiveId" clId="{63587E0A-F700-4BCD-A51D-E794325D7FDF}" dt="2021-03-29T12:03:09.256" v="14" actId="22"/>
          <ac:picMkLst>
            <pc:docMk/>
            <pc:sldMk cId="2821962042" sldId="260"/>
            <ac:picMk id="4" creationId="{1EF25930-1314-4EE8-98DF-2108CE36553A}"/>
          </ac:picMkLst>
        </pc:picChg>
      </pc:sldChg>
      <pc:sldChg chg="addSp delSp mod">
        <pc:chgData name="Pedro Alves" userId="56c41d2acd5a3080" providerId="LiveId" clId="{63587E0A-F700-4BCD-A51D-E794325D7FDF}" dt="2021-03-29T12:03:49.006" v="15" actId="22"/>
        <pc:sldMkLst>
          <pc:docMk/>
          <pc:sldMk cId="2979780989" sldId="261"/>
        </pc:sldMkLst>
        <pc:picChg chg="del">
          <ac:chgData name="Pedro Alves" userId="56c41d2acd5a3080" providerId="LiveId" clId="{63587E0A-F700-4BCD-A51D-E794325D7FDF}" dt="2021-03-29T11:59:13.753" v="4" actId="478"/>
          <ac:picMkLst>
            <pc:docMk/>
            <pc:sldMk cId="2979780989" sldId="261"/>
            <ac:picMk id="3" creationId="{F9E95216-165D-4117-A856-BE4990ED4FD6}"/>
          </ac:picMkLst>
        </pc:picChg>
        <pc:picChg chg="add">
          <ac:chgData name="Pedro Alves" userId="56c41d2acd5a3080" providerId="LiveId" clId="{63587E0A-F700-4BCD-A51D-E794325D7FDF}" dt="2021-03-29T12:03:49.006" v="15" actId="22"/>
          <ac:picMkLst>
            <pc:docMk/>
            <pc:sldMk cId="2979780989" sldId="261"/>
            <ac:picMk id="4" creationId="{281C32EB-1C1B-48DA-B19B-6720B0116D6D}"/>
          </ac:picMkLst>
        </pc:picChg>
      </pc:sldChg>
      <pc:sldChg chg="addSp delSp mod">
        <pc:chgData name="Pedro Alves" userId="56c41d2acd5a3080" providerId="LiveId" clId="{63587E0A-F700-4BCD-A51D-E794325D7FDF}" dt="2021-03-29T12:06:11.811" v="16" actId="22"/>
        <pc:sldMkLst>
          <pc:docMk/>
          <pc:sldMk cId="1265604002" sldId="262"/>
        </pc:sldMkLst>
        <pc:picChg chg="del">
          <ac:chgData name="Pedro Alves" userId="56c41d2acd5a3080" providerId="LiveId" clId="{63587E0A-F700-4BCD-A51D-E794325D7FDF}" dt="2021-03-29T11:59:16.345" v="5" actId="478"/>
          <ac:picMkLst>
            <pc:docMk/>
            <pc:sldMk cId="1265604002" sldId="262"/>
            <ac:picMk id="3" creationId="{A1125ACD-18AD-4174-A70E-CA03827BDE21}"/>
          </ac:picMkLst>
        </pc:picChg>
        <pc:picChg chg="add">
          <ac:chgData name="Pedro Alves" userId="56c41d2acd5a3080" providerId="LiveId" clId="{63587E0A-F700-4BCD-A51D-E794325D7FDF}" dt="2021-03-29T12:06:11.811" v="16" actId="22"/>
          <ac:picMkLst>
            <pc:docMk/>
            <pc:sldMk cId="1265604002" sldId="262"/>
            <ac:picMk id="4" creationId="{D52EFB60-851D-4618-8361-5333C16BC887}"/>
          </ac:picMkLst>
        </pc:picChg>
      </pc:sldChg>
      <pc:sldChg chg="addSp delSp mod">
        <pc:chgData name="Pedro Alves" userId="56c41d2acd5a3080" providerId="LiveId" clId="{63587E0A-F700-4BCD-A51D-E794325D7FDF}" dt="2021-03-29T12:06:31.550" v="17" actId="22"/>
        <pc:sldMkLst>
          <pc:docMk/>
          <pc:sldMk cId="653785056" sldId="263"/>
        </pc:sldMkLst>
        <pc:picChg chg="del">
          <ac:chgData name="Pedro Alves" userId="56c41d2acd5a3080" providerId="LiveId" clId="{63587E0A-F700-4BCD-A51D-E794325D7FDF}" dt="2021-03-29T11:59:18.731" v="6" actId="478"/>
          <ac:picMkLst>
            <pc:docMk/>
            <pc:sldMk cId="653785056" sldId="263"/>
            <ac:picMk id="3" creationId="{A3B5F419-4228-40D9-9AF9-3E40D89AD987}"/>
          </ac:picMkLst>
        </pc:picChg>
        <pc:picChg chg="add">
          <ac:chgData name="Pedro Alves" userId="56c41d2acd5a3080" providerId="LiveId" clId="{63587E0A-F700-4BCD-A51D-E794325D7FDF}" dt="2021-03-29T12:06:31.550" v="17" actId="22"/>
          <ac:picMkLst>
            <pc:docMk/>
            <pc:sldMk cId="653785056" sldId="263"/>
            <ac:picMk id="4" creationId="{737BAE8D-D913-4191-84DF-E09837C1433A}"/>
          </ac:picMkLst>
        </pc:picChg>
      </pc:sldChg>
      <pc:sldChg chg="addSp delSp mod">
        <pc:chgData name="Pedro Alves" userId="56c41d2acd5a3080" providerId="LiveId" clId="{63587E0A-F700-4BCD-A51D-E794325D7FDF}" dt="2021-03-29T12:06:56.016" v="18" actId="22"/>
        <pc:sldMkLst>
          <pc:docMk/>
          <pc:sldMk cId="3664261677" sldId="264"/>
        </pc:sldMkLst>
        <pc:picChg chg="del">
          <ac:chgData name="Pedro Alves" userId="56c41d2acd5a3080" providerId="LiveId" clId="{63587E0A-F700-4BCD-A51D-E794325D7FDF}" dt="2021-03-29T11:59:21.465" v="7" actId="478"/>
          <ac:picMkLst>
            <pc:docMk/>
            <pc:sldMk cId="3664261677" sldId="264"/>
            <ac:picMk id="3" creationId="{66F01DFB-0D42-4D27-A265-A86702F9A7BD}"/>
          </ac:picMkLst>
        </pc:picChg>
        <pc:picChg chg="add">
          <ac:chgData name="Pedro Alves" userId="56c41d2acd5a3080" providerId="LiveId" clId="{63587E0A-F700-4BCD-A51D-E794325D7FDF}" dt="2021-03-29T12:06:56.016" v="18" actId="22"/>
          <ac:picMkLst>
            <pc:docMk/>
            <pc:sldMk cId="3664261677" sldId="264"/>
            <ac:picMk id="4" creationId="{C4FC1832-BDEF-415B-A7E2-3615350FDABB}"/>
          </ac:picMkLst>
        </pc:picChg>
      </pc:sldChg>
      <pc:sldChg chg="addSp mod">
        <pc:chgData name="Pedro Alves" userId="56c41d2acd5a3080" providerId="LiveId" clId="{63587E0A-F700-4BCD-A51D-E794325D7FDF}" dt="2021-03-29T12:07:41.301" v="19" actId="22"/>
        <pc:sldMkLst>
          <pc:docMk/>
          <pc:sldMk cId="2589258647" sldId="265"/>
        </pc:sldMkLst>
        <pc:picChg chg="add">
          <ac:chgData name="Pedro Alves" userId="56c41d2acd5a3080" providerId="LiveId" clId="{63587E0A-F700-4BCD-A51D-E794325D7FDF}" dt="2021-03-29T12:07:41.301" v="19" actId="22"/>
          <ac:picMkLst>
            <pc:docMk/>
            <pc:sldMk cId="2589258647" sldId="265"/>
            <ac:picMk id="3" creationId="{251BE1C8-7CD4-4A0D-8471-C792353A1B20}"/>
          </ac:picMkLst>
        </pc:picChg>
      </pc:sldChg>
      <pc:sldChg chg="addSp delSp mod">
        <pc:chgData name="Pedro Alves" userId="56c41d2acd5a3080" providerId="LiveId" clId="{63587E0A-F700-4BCD-A51D-E794325D7FDF}" dt="2021-03-29T12:35:08.981" v="78" actId="22"/>
        <pc:sldMkLst>
          <pc:docMk/>
          <pc:sldMk cId="1768632404" sldId="266"/>
        </pc:sldMkLst>
        <pc:picChg chg="del">
          <ac:chgData name="Pedro Alves" userId="56c41d2acd5a3080" providerId="LiveId" clId="{63587E0A-F700-4BCD-A51D-E794325D7FDF}" dt="2021-03-29T12:15:49.833" v="37" actId="478"/>
          <ac:picMkLst>
            <pc:docMk/>
            <pc:sldMk cId="1768632404" sldId="266"/>
            <ac:picMk id="3" creationId="{2AEE4290-6DA1-4E9A-9744-D36DC0754A5A}"/>
          </ac:picMkLst>
        </pc:picChg>
        <pc:picChg chg="add">
          <ac:chgData name="Pedro Alves" userId="56c41d2acd5a3080" providerId="LiveId" clId="{63587E0A-F700-4BCD-A51D-E794325D7FDF}" dt="2021-03-29T12:35:08.981" v="78" actId="22"/>
          <ac:picMkLst>
            <pc:docMk/>
            <pc:sldMk cId="1768632404" sldId="266"/>
            <ac:picMk id="4" creationId="{838DD528-3A21-417E-AE46-E21514A8FBC7}"/>
          </ac:picMkLst>
        </pc:picChg>
      </pc:sldChg>
      <pc:sldChg chg="addSp delSp mod">
        <pc:chgData name="Pedro Alves" userId="56c41d2acd5a3080" providerId="LiveId" clId="{63587E0A-F700-4BCD-A51D-E794325D7FDF}" dt="2021-03-29T12:36:23.534" v="79" actId="22"/>
        <pc:sldMkLst>
          <pc:docMk/>
          <pc:sldMk cId="2897911034" sldId="267"/>
        </pc:sldMkLst>
        <pc:picChg chg="del">
          <ac:chgData name="Pedro Alves" userId="56c41d2acd5a3080" providerId="LiveId" clId="{63587E0A-F700-4BCD-A51D-E794325D7FDF}" dt="2021-03-29T12:15:51.592" v="38" actId="478"/>
          <ac:picMkLst>
            <pc:docMk/>
            <pc:sldMk cId="2897911034" sldId="267"/>
            <ac:picMk id="3" creationId="{B8707A21-81FC-4CAE-B39F-EAA386303D20}"/>
          </ac:picMkLst>
        </pc:picChg>
        <pc:picChg chg="add">
          <ac:chgData name="Pedro Alves" userId="56c41d2acd5a3080" providerId="LiveId" clId="{63587E0A-F700-4BCD-A51D-E794325D7FDF}" dt="2021-03-29T12:36:23.534" v="79" actId="22"/>
          <ac:picMkLst>
            <pc:docMk/>
            <pc:sldMk cId="2897911034" sldId="267"/>
            <ac:picMk id="4" creationId="{6EE1B90C-1FA3-40DC-91B7-E8841C103FDC}"/>
          </ac:picMkLst>
        </pc:picChg>
      </pc:sldChg>
      <pc:sldChg chg="delSp mod">
        <pc:chgData name="Pedro Alves" userId="56c41d2acd5a3080" providerId="LiveId" clId="{63587E0A-F700-4BCD-A51D-E794325D7FDF}" dt="2021-03-29T12:16:23.832" v="53" actId="478"/>
        <pc:sldMkLst>
          <pc:docMk/>
          <pc:sldMk cId="873185535" sldId="268"/>
        </pc:sldMkLst>
        <pc:picChg chg="del">
          <ac:chgData name="Pedro Alves" userId="56c41d2acd5a3080" providerId="LiveId" clId="{63587E0A-F700-4BCD-A51D-E794325D7FDF}" dt="2021-03-29T12:16:23.832" v="53" actId="478"/>
          <ac:picMkLst>
            <pc:docMk/>
            <pc:sldMk cId="873185535" sldId="268"/>
            <ac:picMk id="3" creationId="{E0E2FB16-6628-4999-BDD1-7BA43C1F59CC}"/>
          </ac:picMkLst>
        </pc:picChg>
      </pc:sldChg>
      <pc:sldChg chg="addSp delSp mod">
        <pc:chgData name="Pedro Alves" userId="56c41d2acd5a3080" providerId="LiveId" clId="{63587E0A-F700-4BCD-A51D-E794325D7FDF}" dt="2021-03-29T12:38:36.321" v="80" actId="22"/>
        <pc:sldMkLst>
          <pc:docMk/>
          <pc:sldMk cId="1199796570" sldId="269"/>
        </pc:sldMkLst>
        <pc:picChg chg="del">
          <ac:chgData name="Pedro Alves" userId="56c41d2acd5a3080" providerId="LiveId" clId="{63587E0A-F700-4BCD-A51D-E794325D7FDF}" dt="2021-03-29T12:15:53.369" v="39" actId="478"/>
          <ac:picMkLst>
            <pc:docMk/>
            <pc:sldMk cId="1199796570" sldId="269"/>
            <ac:picMk id="3" creationId="{64E06BCC-B58B-49AA-A6CF-0F16DD00E872}"/>
          </ac:picMkLst>
        </pc:picChg>
        <pc:picChg chg="add">
          <ac:chgData name="Pedro Alves" userId="56c41d2acd5a3080" providerId="LiveId" clId="{63587E0A-F700-4BCD-A51D-E794325D7FDF}" dt="2021-03-29T12:38:36.321" v="80" actId="22"/>
          <ac:picMkLst>
            <pc:docMk/>
            <pc:sldMk cId="1199796570" sldId="269"/>
            <ac:picMk id="4" creationId="{71DAD2E6-9CCD-4F16-9232-D870FA179386}"/>
          </ac:picMkLst>
        </pc:picChg>
      </pc:sldChg>
      <pc:sldChg chg="addSp delSp mod">
        <pc:chgData name="Pedro Alves" userId="56c41d2acd5a3080" providerId="LiveId" clId="{63587E0A-F700-4BCD-A51D-E794325D7FDF}" dt="2021-03-29T12:39:00.737" v="81" actId="22"/>
        <pc:sldMkLst>
          <pc:docMk/>
          <pc:sldMk cId="2552892205" sldId="270"/>
        </pc:sldMkLst>
        <pc:picChg chg="del">
          <ac:chgData name="Pedro Alves" userId="56c41d2acd5a3080" providerId="LiveId" clId="{63587E0A-F700-4BCD-A51D-E794325D7FDF}" dt="2021-03-29T12:15:55.096" v="40" actId="478"/>
          <ac:picMkLst>
            <pc:docMk/>
            <pc:sldMk cId="2552892205" sldId="270"/>
            <ac:picMk id="3" creationId="{EE424B2D-2A0F-4710-A773-01DD4337E425}"/>
          </ac:picMkLst>
        </pc:picChg>
        <pc:picChg chg="add">
          <ac:chgData name="Pedro Alves" userId="56c41d2acd5a3080" providerId="LiveId" clId="{63587E0A-F700-4BCD-A51D-E794325D7FDF}" dt="2021-03-29T12:39:00.737" v="81" actId="22"/>
          <ac:picMkLst>
            <pc:docMk/>
            <pc:sldMk cId="2552892205" sldId="270"/>
            <ac:picMk id="4" creationId="{D16DC3E6-D2C0-43F9-A36E-0FE8C747939C}"/>
          </ac:picMkLst>
        </pc:picChg>
      </pc:sldChg>
      <pc:sldChg chg="addSp delSp mod">
        <pc:chgData name="Pedro Alves" userId="56c41d2acd5a3080" providerId="LiveId" clId="{63587E0A-F700-4BCD-A51D-E794325D7FDF}" dt="2021-03-29T12:40:22.921" v="82" actId="22"/>
        <pc:sldMkLst>
          <pc:docMk/>
          <pc:sldMk cId="3386171646" sldId="271"/>
        </pc:sldMkLst>
        <pc:picChg chg="del">
          <ac:chgData name="Pedro Alves" userId="56c41d2acd5a3080" providerId="LiveId" clId="{63587E0A-F700-4BCD-A51D-E794325D7FDF}" dt="2021-03-29T12:15:57.144" v="41" actId="478"/>
          <ac:picMkLst>
            <pc:docMk/>
            <pc:sldMk cId="3386171646" sldId="271"/>
            <ac:picMk id="3" creationId="{586F4985-04B3-4750-8479-594945814A76}"/>
          </ac:picMkLst>
        </pc:picChg>
        <pc:picChg chg="add">
          <ac:chgData name="Pedro Alves" userId="56c41d2acd5a3080" providerId="LiveId" clId="{63587E0A-F700-4BCD-A51D-E794325D7FDF}" dt="2021-03-29T12:40:22.921" v="82" actId="22"/>
          <ac:picMkLst>
            <pc:docMk/>
            <pc:sldMk cId="3386171646" sldId="271"/>
            <ac:picMk id="4" creationId="{95BEE2D8-20A8-4D3D-A61D-37F43939137C}"/>
          </ac:picMkLst>
        </pc:picChg>
      </pc:sldChg>
      <pc:sldChg chg="addSp delSp mod">
        <pc:chgData name="Pedro Alves" userId="56c41d2acd5a3080" providerId="LiveId" clId="{63587E0A-F700-4BCD-A51D-E794325D7FDF}" dt="2021-03-29T12:43:52.471" v="84" actId="22"/>
        <pc:sldMkLst>
          <pc:docMk/>
          <pc:sldMk cId="1635487113" sldId="272"/>
        </pc:sldMkLst>
        <pc:picChg chg="add">
          <ac:chgData name="Pedro Alves" userId="56c41d2acd5a3080" providerId="LiveId" clId="{63587E0A-F700-4BCD-A51D-E794325D7FDF}" dt="2021-03-29T12:43:52.471" v="84" actId="22"/>
          <ac:picMkLst>
            <pc:docMk/>
            <pc:sldMk cId="1635487113" sldId="272"/>
            <ac:picMk id="3" creationId="{309460EE-9044-4C69-874E-40D56C0728C5}"/>
          </ac:picMkLst>
        </pc:picChg>
        <pc:picChg chg="del">
          <ac:chgData name="Pedro Alves" userId="56c41d2acd5a3080" providerId="LiveId" clId="{63587E0A-F700-4BCD-A51D-E794325D7FDF}" dt="2021-03-29T12:16:00.873" v="43" actId="478"/>
          <ac:picMkLst>
            <pc:docMk/>
            <pc:sldMk cId="1635487113" sldId="272"/>
            <ac:picMk id="5" creationId="{B9E0888E-43AB-4497-BB55-F8D8A2815731}"/>
          </ac:picMkLst>
        </pc:picChg>
      </pc:sldChg>
      <pc:sldChg chg="addSp delSp mod">
        <pc:chgData name="Pedro Alves" userId="56c41d2acd5a3080" providerId="LiveId" clId="{63587E0A-F700-4BCD-A51D-E794325D7FDF}" dt="2021-03-29T12:41:37.577" v="83" actId="22"/>
        <pc:sldMkLst>
          <pc:docMk/>
          <pc:sldMk cId="2142448724" sldId="273"/>
        </pc:sldMkLst>
        <pc:picChg chg="del">
          <ac:chgData name="Pedro Alves" userId="56c41d2acd5a3080" providerId="LiveId" clId="{63587E0A-F700-4BCD-A51D-E794325D7FDF}" dt="2021-03-29T12:15:59.321" v="42" actId="478"/>
          <ac:picMkLst>
            <pc:docMk/>
            <pc:sldMk cId="2142448724" sldId="273"/>
            <ac:picMk id="3" creationId="{FAE1D6C8-B098-4FAE-81B0-3637E1DB4323}"/>
          </ac:picMkLst>
        </pc:picChg>
        <pc:picChg chg="add">
          <ac:chgData name="Pedro Alves" userId="56c41d2acd5a3080" providerId="LiveId" clId="{63587E0A-F700-4BCD-A51D-E794325D7FDF}" dt="2021-03-29T12:41:37.577" v="83" actId="22"/>
          <ac:picMkLst>
            <pc:docMk/>
            <pc:sldMk cId="2142448724" sldId="273"/>
            <ac:picMk id="4" creationId="{730E3CB4-B512-403A-9FB9-D4E732572781}"/>
          </ac:picMkLst>
        </pc:picChg>
      </pc:sldChg>
      <pc:sldChg chg="addSp delSp mod">
        <pc:chgData name="Pedro Alves" userId="56c41d2acd5a3080" providerId="LiveId" clId="{63587E0A-F700-4BCD-A51D-E794325D7FDF}" dt="2021-03-29T12:47:26.014" v="85" actId="22"/>
        <pc:sldMkLst>
          <pc:docMk/>
          <pc:sldMk cId="1703721678" sldId="274"/>
        </pc:sldMkLst>
        <pc:picChg chg="del">
          <ac:chgData name="Pedro Alves" userId="56c41d2acd5a3080" providerId="LiveId" clId="{63587E0A-F700-4BCD-A51D-E794325D7FDF}" dt="2021-03-29T12:16:02.618" v="44" actId="478"/>
          <ac:picMkLst>
            <pc:docMk/>
            <pc:sldMk cId="1703721678" sldId="274"/>
            <ac:picMk id="3" creationId="{FB20424B-F29E-4197-BC51-DA0C48C3D103}"/>
          </ac:picMkLst>
        </pc:picChg>
        <pc:picChg chg="add">
          <ac:chgData name="Pedro Alves" userId="56c41d2acd5a3080" providerId="LiveId" clId="{63587E0A-F700-4BCD-A51D-E794325D7FDF}" dt="2021-03-29T12:47:26.014" v="85" actId="22"/>
          <ac:picMkLst>
            <pc:docMk/>
            <pc:sldMk cId="1703721678" sldId="274"/>
            <ac:picMk id="4" creationId="{18F69DD0-8C4E-4236-9A0F-AEBD4A06EC57}"/>
          </ac:picMkLst>
        </pc:picChg>
      </pc:sldChg>
      <pc:sldChg chg="addSp delSp mod">
        <pc:chgData name="Pedro Alves" userId="56c41d2acd5a3080" providerId="LiveId" clId="{63587E0A-F700-4BCD-A51D-E794325D7FDF}" dt="2021-03-29T12:48:44.595" v="86" actId="22"/>
        <pc:sldMkLst>
          <pc:docMk/>
          <pc:sldMk cId="3571115734" sldId="275"/>
        </pc:sldMkLst>
        <pc:picChg chg="del">
          <ac:chgData name="Pedro Alves" userId="56c41d2acd5a3080" providerId="LiveId" clId="{63587E0A-F700-4BCD-A51D-E794325D7FDF}" dt="2021-03-29T12:16:05.608" v="45" actId="478"/>
          <ac:picMkLst>
            <pc:docMk/>
            <pc:sldMk cId="3571115734" sldId="275"/>
            <ac:picMk id="3" creationId="{8BEE665B-8C66-4655-BB26-06C4542A8040}"/>
          </ac:picMkLst>
        </pc:picChg>
        <pc:picChg chg="add">
          <ac:chgData name="Pedro Alves" userId="56c41d2acd5a3080" providerId="LiveId" clId="{63587E0A-F700-4BCD-A51D-E794325D7FDF}" dt="2021-03-29T12:48:44.595" v="86" actId="22"/>
          <ac:picMkLst>
            <pc:docMk/>
            <pc:sldMk cId="3571115734" sldId="275"/>
            <ac:picMk id="4" creationId="{2434E1A3-1943-44EC-AA89-455CDE88EB3A}"/>
          </ac:picMkLst>
        </pc:picChg>
      </pc:sldChg>
      <pc:sldChg chg="delSp mod">
        <pc:chgData name="Pedro Alves" userId="56c41d2acd5a3080" providerId="LiveId" clId="{63587E0A-F700-4BCD-A51D-E794325D7FDF}" dt="2021-03-29T12:16:07.720" v="46" actId="478"/>
        <pc:sldMkLst>
          <pc:docMk/>
          <pc:sldMk cId="2781437137" sldId="276"/>
        </pc:sldMkLst>
        <pc:picChg chg="del">
          <ac:chgData name="Pedro Alves" userId="56c41d2acd5a3080" providerId="LiveId" clId="{63587E0A-F700-4BCD-A51D-E794325D7FDF}" dt="2021-03-29T12:16:07.720" v="46" actId="478"/>
          <ac:picMkLst>
            <pc:docMk/>
            <pc:sldMk cId="2781437137" sldId="276"/>
            <ac:picMk id="3" creationId="{45FD9A46-5310-4BFF-9DB6-00F8C054EB61}"/>
          </ac:picMkLst>
        </pc:picChg>
      </pc:sldChg>
      <pc:sldChg chg="delSp mod">
        <pc:chgData name="Pedro Alves" userId="56c41d2acd5a3080" providerId="LiveId" clId="{63587E0A-F700-4BCD-A51D-E794325D7FDF}" dt="2021-03-29T12:16:09.721" v="47" actId="478"/>
        <pc:sldMkLst>
          <pc:docMk/>
          <pc:sldMk cId="2795829804" sldId="277"/>
        </pc:sldMkLst>
        <pc:picChg chg="del">
          <ac:chgData name="Pedro Alves" userId="56c41d2acd5a3080" providerId="LiveId" clId="{63587E0A-F700-4BCD-A51D-E794325D7FDF}" dt="2021-03-29T12:16:09.721" v="47" actId="478"/>
          <ac:picMkLst>
            <pc:docMk/>
            <pc:sldMk cId="2795829804" sldId="277"/>
            <ac:picMk id="3" creationId="{D75DBB95-CD3E-4074-ADBA-FF5D101B6505}"/>
          </ac:picMkLst>
        </pc:picChg>
      </pc:sldChg>
      <pc:sldChg chg="delSp mod">
        <pc:chgData name="Pedro Alves" userId="56c41d2acd5a3080" providerId="LiveId" clId="{63587E0A-F700-4BCD-A51D-E794325D7FDF}" dt="2021-03-29T12:16:12.568" v="48" actId="478"/>
        <pc:sldMkLst>
          <pc:docMk/>
          <pc:sldMk cId="1630385913" sldId="278"/>
        </pc:sldMkLst>
        <pc:picChg chg="del">
          <ac:chgData name="Pedro Alves" userId="56c41d2acd5a3080" providerId="LiveId" clId="{63587E0A-F700-4BCD-A51D-E794325D7FDF}" dt="2021-03-29T12:16:12.568" v="48" actId="478"/>
          <ac:picMkLst>
            <pc:docMk/>
            <pc:sldMk cId="1630385913" sldId="278"/>
            <ac:picMk id="3" creationId="{96454263-2D49-426F-A2BF-AE0D7B82690C}"/>
          </ac:picMkLst>
        </pc:picChg>
      </pc:sldChg>
      <pc:sldChg chg="delSp mod">
        <pc:chgData name="Pedro Alves" userId="56c41d2acd5a3080" providerId="LiveId" clId="{63587E0A-F700-4BCD-A51D-E794325D7FDF}" dt="2021-03-29T12:16:14.378" v="49" actId="478"/>
        <pc:sldMkLst>
          <pc:docMk/>
          <pc:sldMk cId="69869367" sldId="279"/>
        </pc:sldMkLst>
        <pc:picChg chg="del">
          <ac:chgData name="Pedro Alves" userId="56c41d2acd5a3080" providerId="LiveId" clId="{63587E0A-F700-4BCD-A51D-E794325D7FDF}" dt="2021-03-29T12:16:14.378" v="49" actId="478"/>
          <ac:picMkLst>
            <pc:docMk/>
            <pc:sldMk cId="69869367" sldId="279"/>
            <ac:picMk id="3" creationId="{BDC7B348-1B0D-4B2D-A539-2B29BE202BA0}"/>
          </ac:picMkLst>
        </pc:picChg>
      </pc:sldChg>
      <pc:sldChg chg="delSp mod">
        <pc:chgData name="Pedro Alves" userId="56c41d2acd5a3080" providerId="LiveId" clId="{63587E0A-F700-4BCD-A51D-E794325D7FDF}" dt="2021-03-29T12:16:17.400" v="50" actId="478"/>
        <pc:sldMkLst>
          <pc:docMk/>
          <pc:sldMk cId="3547989011" sldId="280"/>
        </pc:sldMkLst>
        <pc:picChg chg="del">
          <ac:chgData name="Pedro Alves" userId="56c41d2acd5a3080" providerId="LiveId" clId="{63587E0A-F700-4BCD-A51D-E794325D7FDF}" dt="2021-03-29T12:16:17.400" v="50" actId="478"/>
          <ac:picMkLst>
            <pc:docMk/>
            <pc:sldMk cId="3547989011" sldId="280"/>
            <ac:picMk id="3" creationId="{54F39111-FCAF-4E83-994D-6FB94E20FCFF}"/>
          </ac:picMkLst>
        </pc:picChg>
      </pc:sldChg>
      <pc:sldChg chg="delSp mod">
        <pc:chgData name="Pedro Alves" userId="56c41d2acd5a3080" providerId="LiveId" clId="{63587E0A-F700-4BCD-A51D-E794325D7FDF}" dt="2021-03-29T12:16:19.289" v="51" actId="478"/>
        <pc:sldMkLst>
          <pc:docMk/>
          <pc:sldMk cId="4162706476" sldId="281"/>
        </pc:sldMkLst>
        <pc:picChg chg="del">
          <ac:chgData name="Pedro Alves" userId="56c41d2acd5a3080" providerId="LiveId" clId="{63587E0A-F700-4BCD-A51D-E794325D7FDF}" dt="2021-03-29T12:16:19.289" v="51" actId="478"/>
          <ac:picMkLst>
            <pc:docMk/>
            <pc:sldMk cId="4162706476" sldId="281"/>
            <ac:picMk id="3" creationId="{3822403C-0A4F-410E-9655-4B5C6FA59D51}"/>
          </ac:picMkLst>
        </pc:picChg>
      </pc:sldChg>
      <pc:sldChg chg="delSp mod">
        <pc:chgData name="Pedro Alves" userId="56c41d2acd5a3080" providerId="LiveId" clId="{63587E0A-F700-4BCD-A51D-E794325D7FDF}" dt="2021-03-29T12:16:22.104" v="52" actId="478"/>
        <pc:sldMkLst>
          <pc:docMk/>
          <pc:sldMk cId="3907587423" sldId="282"/>
        </pc:sldMkLst>
        <pc:picChg chg="del">
          <ac:chgData name="Pedro Alves" userId="56c41d2acd5a3080" providerId="LiveId" clId="{63587E0A-F700-4BCD-A51D-E794325D7FDF}" dt="2021-03-29T12:16:22.104" v="52" actId="478"/>
          <ac:picMkLst>
            <pc:docMk/>
            <pc:sldMk cId="3907587423" sldId="282"/>
            <ac:picMk id="3" creationId="{2282EF26-5A2D-43FD-A7B6-15A8D1DBB789}"/>
          </ac:picMkLst>
        </pc:picChg>
      </pc:sldChg>
      <pc:sldChg chg="delSp mod">
        <pc:chgData name="Pedro Alves" userId="56c41d2acd5a3080" providerId="LiveId" clId="{63587E0A-F700-4BCD-A51D-E794325D7FDF}" dt="2021-03-29T12:16:25.674" v="54" actId="478"/>
        <pc:sldMkLst>
          <pc:docMk/>
          <pc:sldMk cId="1893638715" sldId="283"/>
        </pc:sldMkLst>
        <pc:picChg chg="del">
          <ac:chgData name="Pedro Alves" userId="56c41d2acd5a3080" providerId="LiveId" clId="{63587E0A-F700-4BCD-A51D-E794325D7FDF}" dt="2021-03-29T12:16:25.674" v="54" actId="478"/>
          <ac:picMkLst>
            <pc:docMk/>
            <pc:sldMk cId="1893638715" sldId="283"/>
            <ac:picMk id="3" creationId="{5598D0F3-A84B-4539-9C18-70593A67E908}"/>
          </ac:picMkLst>
        </pc:picChg>
      </pc:sldChg>
      <pc:sldChg chg="delSp mod">
        <pc:chgData name="Pedro Alves" userId="56c41d2acd5a3080" providerId="LiveId" clId="{63587E0A-F700-4BCD-A51D-E794325D7FDF}" dt="2021-03-29T12:16:37.962" v="60" actId="478"/>
        <pc:sldMkLst>
          <pc:docMk/>
          <pc:sldMk cId="3127868020" sldId="284"/>
        </pc:sldMkLst>
        <pc:picChg chg="del">
          <ac:chgData name="Pedro Alves" userId="56c41d2acd5a3080" providerId="LiveId" clId="{63587E0A-F700-4BCD-A51D-E794325D7FDF}" dt="2021-03-29T12:16:37.962" v="60" actId="478"/>
          <ac:picMkLst>
            <pc:docMk/>
            <pc:sldMk cId="3127868020" sldId="284"/>
            <ac:picMk id="3" creationId="{2A1EA632-C5C8-4725-A8BC-FCBD04D01C77}"/>
          </ac:picMkLst>
        </pc:picChg>
      </pc:sldChg>
      <pc:sldChg chg="delSp mod">
        <pc:chgData name="Pedro Alves" userId="56c41d2acd5a3080" providerId="LiveId" clId="{63587E0A-F700-4BCD-A51D-E794325D7FDF}" dt="2021-03-29T12:16:39.580" v="61" actId="478"/>
        <pc:sldMkLst>
          <pc:docMk/>
          <pc:sldMk cId="2184840707" sldId="285"/>
        </pc:sldMkLst>
        <pc:picChg chg="del">
          <ac:chgData name="Pedro Alves" userId="56c41d2acd5a3080" providerId="LiveId" clId="{63587E0A-F700-4BCD-A51D-E794325D7FDF}" dt="2021-03-29T12:16:39.580" v="61" actId="478"/>
          <ac:picMkLst>
            <pc:docMk/>
            <pc:sldMk cId="2184840707" sldId="285"/>
            <ac:picMk id="3" creationId="{F0E0D0BB-AF97-4721-9B7A-F80188CC1EBF}"/>
          </ac:picMkLst>
        </pc:picChg>
      </pc:sldChg>
      <pc:sldChg chg="delSp mod">
        <pc:chgData name="Pedro Alves" userId="56c41d2acd5a3080" providerId="LiveId" clId="{63587E0A-F700-4BCD-A51D-E794325D7FDF}" dt="2021-03-29T12:16:41.256" v="62" actId="478"/>
        <pc:sldMkLst>
          <pc:docMk/>
          <pc:sldMk cId="3411996710" sldId="286"/>
        </pc:sldMkLst>
        <pc:picChg chg="del">
          <ac:chgData name="Pedro Alves" userId="56c41d2acd5a3080" providerId="LiveId" clId="{63587E0A-F700-4BCD-A51D-E794325D7FDF}" dt="2021-03-29T12:16:41.256" v="62" actId="478"/>
          <ac:picMkLst>
            <pc:docMk/>
            <pc:sldMk cId="3411996710" sldId="286"/>
            <ac:picMk id="3" creationId="{952BB4DA-8BFC-417B-95A8-365F04F1A010}"/>
          </ac:picMkLst>
        </pc:picChg>
      </pc:sldChg>
      <pc:sldChg chg="delSp mod">
        <pc:chgData name="Pedro Alves" userId="56c41d2acd5a3080" providerId="LiveId" clId="{63587E0A-F700-4BCD-A51D-E794325D7FDF}" dt="2021-03-29T12:16:28.104" v="55" actId="478"/>
        <pc:sldMkLst>
          <pc:docMk/>
          <pc:sldMk cId="1105834565" sldId="288"/>
        </pc:sldMkLst>
        <pc:picChg chg="del">
          <ac:chgData name="Pedro Alves" userId="56c41d2acd5a3080" providerId="LiveId" clId="{63587E0A-F700-4BCD-A51D-E794325D7FDF}" dt="2021-03-29T12:16:28.104" v="55" actId="478"/>
          <ac:picMkLst>
            <pc:docMk/>
            <pc:sldMk cId="1105834565" sldId="288"/>
            <ac:picMk id="3" creationId="{7A2EC847-006E-41CD-80C1-4F2144C57358}"/>
          </ac:picMkLst>
        </pc:picChg>
      </pc:sldChg>
      <pc:sldChg chg="delSp mod">
        <pc:chgData name="Pedro Alves" userId="56c41d2acd5a3080" providerId="LiveId" clId="{63587E0A-F700-4BCD-A51D-E794325D7FDF}" dt="2021-03-29T12:16:29.785" v="56" actId="478"/>
        <pc:sldMkLst>
          <pc:docMk/>
          <pc:sldMk cId="2001225095" sldId="289"/>
        </pc:sldMkLst>
        <pc:picChg chg="del">
          <ac:chgData name="Pedro Alves" userId="56c41d2acd5a3080" providerId="LiveId" clId="{63587E0A-F700-4BCD-A51D-E794325D7FDF}" dt="2021-03-29T12:16:29.785" v="56" actId="478"/>
          <ac:picMkLst>
            <pc:docMk/>
            <pc:sldMk cId="2001225095" sldId="289"/>
            <ac:picMk id="3" creationId="{5F7B34D2-846B-43A8-9824-3F83F8C2B816}"/>
          </ac:picMkLst>
        </pc:picChg>
      </pc:sldChg>
      <pc:sldChg chg="delSp mod">
        <pc:chgData name="Pedro Alves" userId="56c41d2acd5a3080" providerId="LiveId" clId="{63587E0A-F700-4BCD-A51D-E794325D7FDF}" dt="2021-03-29T12:16:31.546" v="57" actId="478"/>
        <pc:sldMkLst>
          <pc:docMk/>
          <pc:sldMk cId="2112550653" sldId="290"/>
        </pc:sldMkLst>
        <pc:picChg chg="del">
          <ac:chgData name="Pedro Alves" userId="56c41d2acd5a3080" providerId="LiveId" clId="{63587E0A-F700-4BCD-A51D-E794325D7FDF}" dt="2021-03-29T12:16:31.546" v="57" actId="478"/>
          <ac:picMkLst>
            <pc:docMk/>
            <pc:sldMk cId="2112550653" sldId="290"/>
            <ac:picMk id="3" creationId="{8F184A37-B9E7-4A3B-9090-525F392509D1}"/>
          </ac:picMkLst>
        </pc:picChg>
      </pc:sldChg>
      <pc:sldChg chg="delSp mod">
        <pc:chgData name="Pedro Alves" userId="56c41d2acd5a3080" providerId="LiveId" clId="{63587E0A-F700-4BCD-A51D-E794325D7FDF}" dt="2021-03-29T12:16:35.081" v="58" actId="478"/>
        <pc:sldMkLst>
          <pc:docMk/>
          <pc:sldMk cId="4127306518" sldId="291"/>
        </pc:sldMkLst>
        <pc:picChg chg="del">
          <ac:chgData name="Pedro Alves" userId="56c41d2acd5a3080" providerId="LiveId" clId="{63587E0A-F700-4BCD-A51D-E794325D7FDF}" dt="2021-03-29T12:16:35.081" v="58" actId="478"/>
          <ac:picMkLst>
            <pc:docMk/>
            <pc:sldMk cId="4127306518" sldId="291"/>
            <ac:picMk id="3" creationId="{5009BA90-03BF-4957-A3A8-5184A43D0E51}"/>
          </ac:picMkLst>
        </pc:picChg>
      </pc:sldChg>
      <pc:sldChg chg="delSp mod">
        <pc:chgData name="Pedro Alves" userId="56c41d2acd5a3080" providerId="LiveId" clId="{63587E0A-F700-4BCD-A51D-E794325D7FDF}" dt="2021-03-29T12:16:36.457" v="59" actId="478"/>
        <pc:sldMkLst>
          <pc:docMk/>
          <pc:sldMk cId="510684973" sldId="292"/>
        </pc:sldMkLst>
        <pc:picChg chg="del">
          <ac:chgData name="Pedro Alves" userId="56c41d2acd5a3080" providerId="LiveId" clId="{63587E0A-F700-4BCD-A51D-E794325D7FDF}" dt="2021-03-29T12:16:36.457" v="59" actId="478"/>
          <ac:picMkLst>
            <pc:docMk/>
            <pc:sldMk cId="510684973" sldId="292"/>
            <ac:picMk id="3" creationId="{D0564111-04EB-4AD9-89A5-4614D883DF96}"/>
          </ac:picMkLst>
        </pc:picChg>
      </pc:sldChg>
      <pc:sldChg chg="addSp add mod">
        <pc:chgData name="Pedro Alves" userId="56c41d2acd5a3080" providerId="LiveId" clId="{63587E0A-F700-4BCD-A51D-E794325D7FDF}" dt="2021-03-29T12:09:19.167" v="20" actId="22"/>
        <pc:sldMkLst>
          <pc:docMk/>
          <pc:sldMk cId="919027491" sldId="301"/>
        </pc:sldMkLst>
        <pc:picChg chg="add">
          <ac:chgData name="Pedro Alves" userId="56c41d2acd5a3080" providerId="LiveId" clId="{63587E0A-F700-4BCD-A51D-E794325D7FDF}" dt="2021-03-29T12:09:19.167" v="20" actId="22"/>
          <ac:picMkLst>
            <pc:docMk/>
            <pc:sldMk cId="919027491" sldId="301"/>
            <ac:picMk id="3" creationId="{826E1541-995C-49C9-8B5F-E928BC738109}"/>
          </ac:picMkLst>
        </pc:picChg>
      </pc:sldChg>
      <pc:sldChg chg="addSp add mod">
        <pc:chgData name="Pedro Alves" userId="56c41d2acd5a3080" providerId="LiveId" clId="{63587E0A-F700-4BCD-A51D-E794325D7FDF}" dt="2021-03-29T12:09:34.091" v="21" actId="22"/>
        <pc:sldMkLst>
          <pc:docMk/>
          <pc:sldMk cId="1837259623" sldId="302"/>
        </pc:sldMkLst>
        <pc:picChg chg="add">
          <ac:chgData name="Pedro Alves" userId="56c41d2acd5a3080" providerId="LiveId" clId="{63587E0A-F700-4BCD-A51D-E794325D7FDF}" dt="2021-03-29T12:09:34.091" v="21" actId="22"/>
          <ac:picMkLst>
            <pc:docMk/>
            <pc:sldMk cId="1837259623" sldId="302"/>
            <ac:picMk id="3" creationId="{52190E6A-2962-400A-8679-785E010DC664}"/>
          </ac:picMkLst>
        </pc:picChg>
      </pc:sldChg>
      <pc:sldChg chg="addSp add mod">
        <pc:chgData name="Pedro Alves" userId="56c41d2acd5a3080" providerId="LiveId" clId="{63587E0A-F700-4BCD-A51D-E794325D7FDF}" dt="2021-03-29T12:12:03.730" v="34" actId="22"/>
        <pc:sldMkLst>
          <pc:docMk/>
          <pc:sldMk cId="3385261652" sldId="303"/>
        </pc:sldMkLst>
        <pc:picChg chg="add">
          <ac:chgData name="Pedro Alves" userId="56c41d2acd5a3080" providerId="LiveId" clId="{63587E0A-F700-4BCD-A51D-E794325D7FDF}" dt="2021-03-29T12:12:03.730" v="34" actId="22"/>
          <ac:picMkLst>
            <pc:docMk/>
            <pc:sldMk cId="3385261652" sldId="303"/>
            <ac:picMk id="3" creationId="{C015D5A5-8991-4F23-8775-B050555D538F}"/>
          </ac:picMkLst>
        </pc:picChg>
      </pc:sldChg>
      <pc:sldChg chg="addSp delSp add mod">
        <pc:chgData name="Pedro Alves" userId="56c41d2acd5a3080" providerId="LiveId" clId="{63587E0A-F700-4BCD-A51D-E794325D7FDF}" dt="2021-03-29T12:15:19.707" v="36" actId="478"/>
        <pc:sldMkLst>
          <pc:docMk/>
          <pc:sldMk cId="3204873180" sldId="304"/>
        </pc:sldMkLst>
        <pc:picChg chg="add del">
          <ac:chgData name="Pedro Alves" userId="56c41d2acd5a3080" providerId="LiveId" clId="{63587E0A-F700-4BCD-A51D-E794325D7FDF}" dt="2021-03-29T12:15:19.707" v="36" actId="478"/>
          <ac:picMkLst>
            <pc:docMk/>
            <pc:sldMk cId="3204873180" sldId="304"/>
            <ac:picMk id="3" creationId="{F1B94DC9-DAFB-4B4B-89D5-E6E45E2E229B}"/>
          </ac:picMkLst>
        </pc:picChg>
      </pc:sldChg>
      <pc:sldChg chg="addSp add mod">
        <pc:chgData name="Pedro Alves" userId="56c41d2acd5a3080" providerId="LiveId" clId="{63587E0A-F700-4BCD-A51D-E794325D7FDF}" dt="2021-03-29T12:18:56.555" v="63" actId="22"/>
        <pc:sldMkLst>
          <pc:docMk/>
          <pc:sldMk cId="1541293997" sldId="305"/>
        </pc:sldMkLst>
        <pc:picChg chg="add">
          <ac:chgData name="Pedro Alves" userId="56c41d2acd5a3080" providerId="LiveId" clId="{63587E0A-F700-4BCD-A51D-E794325D7FDF}" dt="2021-03-29T12:18:56.555" v="63" actId="22"/>
          <ac:picMkLst>
            <pc:docMk/>
            <pc:sldMk cId="1541293997" sldId="305"/>
            <ac:picMk id="3" creationId="{A0EB78DB-4C26-4ABB-8AD9-1A8CF070638F}"/>
          </ac:picMkLst>
        </pc:picChg>
      </pc:sldChg>
      <pc:sldChg chg="addSp add mod">
        <pc:chgData name="Pedro Alves" userId="56c41d2acd5a3080" providerId="LiveId" clId="{63587E0A-F700-4BCD-A51D-E794325D7FDF}" dt="2021-03-29T12:19:11.065" v="64" actId="22"/>
        <pc:sldMkLst>
          <pc:docMk/>
          <pc:sldMk cId="4223270594" sldId="306"/>
        </pc:sldMkLst>
        <pc:picChg chg="add">
          <ac:chgData name="Pedro Alves" userId="56c41d2acd5a3080" providerId="LiveId" clId="{63587E0A-F700-4BCD-A51D-E794325D7FDF}" dt="2021-03-29T12:19:11.065" v="64" actId="22"/>
          <ac:picMkLst>
            <pc:docMk/>
            <pc:sldMk cId="4223270594" sldId="306"/>
            <ac:picMk id="3" creationId="{DB28C820-5A70-46C5-AA47-9BFAE4D395E3}"/>
          </ac:picMkLst>
        </pc:picChg>
      </pc:sldChg>
      <pc:sldChg chg="addSp add mod">
        <pc:chgData name="Pedro Alves" userId="56c41d2acd5a3080" providerId="LiveId" clId="{63587E0A-F700-4BCD-A51D-E794325D7FDF}" dt="2021-03-29T12:23:45.297" v="65" actId="22"/>
        <pc:sldMkLst>
          <pc:docMk/>
          <pc:sldMk cId="2923516148" sldId="307"/>
        </pc:sldMkLst>
        <pc:picChg chg="add">
          <ac:chgData name="Pedro Alves" userId="56c41d2acd5a3080" providerId="LiveId" clId="{63587E0A-F700-4BCD-A51D-E794325D7FDF}" dt="2021-03-29T12:23:45.297" v="65" actId="22"/>
          <ac:picMkLst>
            <pc:docMk/>
            <pc:sldMk cId="2923516148" sldId="307"/>
            <ac:picMk id="3" creationId="{D41BD451-B6D6-45C0-BCFE-B5D923C939EC}"/>
          </ac:picMkLst>
        </pc:picChg>
      </pc:sldChg>
      <pc:sldChg chg="addSp add mod">
        <pc:chgData name="Pedro Alves" userId="56c41d2acd5a3080" providerId="LiveId" clId="{63587E0A-F700-4BCD-A51D-E794325D7FDF}" dt="2021-03-29T12:25:27.271" v="66" actId="22"/>
        <pc:sldMkLst>
          <pc:docMk/>
          <pc:sldMk cId="41193187" sldId="308"/>
        </pc:sldMkLst>
        <pc:picChg chg="add">
          <ac:chgData name="Pedro Alves" userId="56c41d2acd5a3080" providerId="LiveId" clId="{63587E0A-F700-4BCD-A51D-E794325D7FDF}" dt="2021-03-29T12:25:27.271" v="66" actId="22"/>
          <ac:picMkLst>
            <pc:docMk/>
            <pc:sldMk cId="41193187" sldId="308"/>
            <ac:picMk id="3" creationId="{E69666FC-5047-4642-88DB-1377C7E57AA8}"/>
          </ac:picMkLst>
        </pc:picChg>
      </pc:sldChg>
      <pc:sldChg chg="addSp add mod">
        <pc:chgData name="Pedro Alves" userId="56c41d2acd5a3080" providerId="LiveId" clId="{63587E0A-F700-4BCD-A51D-E794325D7FDF}" dt="2021-03-29T12:26:12.653" v="67" actId="22"/>
        <pc:sldMkLst>
          <pc:docMk/>
          <pc:sldMk cId="3568368122" sldId="309"/>
        </pc:sldMkLst>
        <pc:picChg chg="add">
          <ac:chgData name="Pedro Alves" userId="56c41d2acd5a3080" providerId="LiveId" clId="{63587E0A-F700-4BCD-A51D-E794325D7FDF}" dt="2021-03-29T12:26:12.653" v="67" actId="22"/>
          <ac:picMkLst>
            <pc:docMk/>
            <pc:sldMk cId="3568368122" sldId="309"/>
            <ac:picMk id="3" creationId="{9FDC6727-97CF-43F9-AA92-E8D937A86600}"/>
          </ac:picMkLst>
        </pc:picChg>
      </pc:sldChg>
      <pc:sldChg chg="addSp add mod">
        <pc:chgData name="Pedro Alves" userId="56c41d2acd5a3080" providerId="LiveId" clId="{63587E0A-F700-4BCD-A51D-E794325D7FDF}" dt="2021-03-29T12:27:52.713" v="68" actId="22"/>
        <pc:sldMkLst>
          <pc:docMk/>
          <pc:sldMk cId="4099151436" sldId="310"/>
        </pc:sldMkLst>
        <pc:picChg chg="add">
          <ac:chgData name="Pedro Alves" userId="56c41d2acd5a3080" providerId="LiveId" clId="{63587E0A-F700-4BCD-A51D-E794325D7FDF}" dt="2021-03-29T12:27:52.713" v="68" actId="22"/>
          <ac:picMkLst>
            <pc:docMk/>
            <pc:sldMk cId="4099151436" sldId="310"/>
            <ac:picMk id="3" creationId="{42B89A0E-2D86-49D6-AF1E-240A2A3CE72B}"/>
          </ac:picMkLst>
        </pc:picChg>
      </pc:sldChg>
      <pc:sldChg chg="addSp add mod">
        <pc:chgData name="Pedro Alves" userId="56c41d2acd5a3080" providerId="LiveId" clId="{63587E0A-F700-4BCD-A51D-E794325D7FDF}" dt="2021-03-29T12:29:08.453" v="69" actId="22"/>
        <pc:sldMkLst>
          <pc:docMk/>
          <pc:sldMk cId="234665934" sldId="311"/>
        </pc:sldMkLst>
        <pc:picChg chg="add">
          <ac:chgData name="Pedro Alves" userId="56c41d2acd5a3080" providerId="LiveId" clId="{63587E0A-F700-4BCD-A51D-E794325D7FDF}" dt="2021-03-29T12:29:08.453" v="69" actId="22"/>
          <ac:picMkLst>
            <pc:docMk/>
            <pc:sldMk cId="234665934" sldId="311"/>
            <ac:picMk id="3" creationId="{E5AE64D6-97B3-4C90-9B5F-C188ACE0E8F2}"/>
          </ac:picMkLst>
        </pc:picChg>
      </pc:sldChg>
      <pc:sldChg chg="addSp delSp add mod">
        <pc:chgData name="Pedro Alves" userId="56c41d2acd5a3080" providerId="LiveId" clId="{63587E0A-F700-4BCD-A51D-E794325D7FDF}" dt="2021-03-29T12:32:24.951" v="75" actId="22"/>
        <pc:sldMkLst>
          <pc:docMk/>
          <pc:sldMk cId="320746783" sldId="312"/>
        </pc:sldMkLst>
        <pc:picChg chg="add del">
          <ac:chgData name="Pedro Alves" userId="56c41d2acd5a3080" providerId="LiveId" clId="{63587E0A-F700-4BCD-A51D-E794325D7FDF}" dt="2021-03-29T12:30:24.331" v="74" actId="478"/>
          <ac:picMkLst>
            <pc:docMk/>
            <pc:sldMk cId="320746783" sldId="312"/>
            <ac:picMk id="3" creationId="{6BE7B870-B38F-4FEC-A3FB-79ABF97631AF}"/>
          </ac:picMkLst>
        </pc:picChg>
        <pc:picChg chg="add">
          <ac:chgData name="Pedro Alves" userId="56c41d2acd5a3080" providerId="LiveId" clId="{63587E0A-F700-4BCD-A51D-E794325D7FDF}" dt="2021-03-29T12:32:24.951" v="75" actId="22"/>
          <ac:picMkLst>
            <pc:docMk/>
            <pc:sldMk cId="320746783" sldId="312"/>
            <ac:picMk id="5" creationId="{B3F63EF4-B0BF-48F4-94CE-15EAA56F4194}"/>
          </ac:picMkLst>
        </pc:picChg>
      </pc:sldChg>
      <pc:sldChg chg="addSp add mod ord">
        <pc:chgData name="Pedro Alves" userId="56c41d2acd5a3080" providerId="LiveId" clId="{63587E0A-F700-4BCD-A51D-E794325D7FDF}" dt="2021-03-29T12:30:21.836" v="73"/>
        <pc:sldMkLst>
          <pc:docMk/>
          <pc:sldMk cId="765385355" sldId="313"/>
        </pc:sldMkLst>
        <pc:picChg chg="add">
          <ac:chgData name="Pedro Alves" userId="56c41d2acd5a3080" providerId="LiveId" clId="{63587E0A-F700-4BCD-A51D-E794325D7FDF}" dt="2021-03-29T12:30:18.025" v="71" actId="22"/>
          <ac:picMkLst>
            <pc:docMk/>
            <pc:sldMk cId="765385355" sldId="313"/>
            <ac:picMk id="3" creationId="{A4C991AA-F6E6-45F0-9578-A4F787C65147}"/>
          </ac:picMkLst>
        </pc:picChg>
      </pc:sldChg>
      <pc:sldChg chg="addSp add mod">
        <pc:chgData name="Pedro Alves" userId="56c41d2acd5a3080" providerId="LiveId" clId="{63587E0A-F700-4BCD-A51D-E794325D7FDF}" dt="2021-03-29T12:33:08.168" v="76" actId="22"/>
        <pc:sldMkLst>
          <pc:docMk/>
          <pc:sldMk cId="3947063804" sldId="314"/>
        </pc:sldMkLst>
        <pc:picChg chg="add">
          <ac:chgData name="Pedro Alves" userId="56c41d2acd5a3080" providerId="LiveId" clId="{63587E0A-F700-4BCD-A51D-E794325D7FDF}" dt="2021-03-29T12:33:08.168" v="76" actId="22"/>
          <ac:picMkLst>
            <pc:docMk/>
            <pc:sldMk cId="3947063804" sldId="314"/>
            <ac:picMk id="3" creationId="{1FEE2545-C9AD-4AEF-ACD1-CF4A35C0370B}"/>
          </ac:picMkLst>
        </pc:picChg>
      </pc:sldChg>
      <pc:sldChg chg="addSp add mod">
        <pc:chgData name="Pedro Alves" userId="56c41d2acd5a3080" providerId="LiveId" clId="{63587E0A-F700-4BCD-A51D-E794325D7FDF}" dt="2021-03-29T12:33:59.489" v="77" actId="22"/>
        <pc:sldMkLst>
          <pc:docMk/>
          <pc:sldMk cId="261837905" sldId="315"/>
        </pc:sldMkLst>
        <pc:picChg chg="add">
          <ac:chgData name="Pedro Alves" userId="56c41d2acd5a3080" providerId="LiveId" clId="{63587E0A-F700-4BCD-A51D-E794325D7FDF}" dt="2021-03-29T12:33:59.489" v="77" actId="22"/>
          <ac:picMkLst>
            <pc:docMk/>
            <pc:sldMk cId="261837905" sldId="315"/>
            <ac:picMk id="3" creationId="{919E1BE0-C02B-4BF7-B533-12ECA29CA1B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3D485A-40DB-40A5-9D1B-B5FEB71B3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68FA87-A9D8-4086-87A9-48F308978C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630E4D6-8976-4C3B-9912-9DC3D8D3D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1B296F7-9C94-4DB5-B0BE-948D3EEE1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CEC8512-53BE-4D71-BAD9-734C06DC2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3088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38B270-98B2-46CA-B912-9944F6692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1CD8D98-A082-43EE-A705-39879946D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FF5D278-69D5-4333-B671-1D38FE408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9B22FDD-DB65-4E67-8790-318ECCB79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48E2785-8F19-476F-96DA-1C6A934FE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160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4EF62-3682-4043-AE39-7F2FBA32E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9DC226D-5CA1-4603-BA07-419FE43E4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E80A7CE-7CA3-471C-AD5C-5E2A28E53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FE90C32-DB7C-47DA-918F-80D6ED499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B2E324C-AB6E-4CB6-A598-D211993B9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5230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7F7F56-4023-49ED-BB1B-3B28742F8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8911D1C-56C6-41FF-A26C-5D6C48E10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54DE2E0-A9E7-46B6-8847-48614C23F3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0400628-3836-4CE8-99D2-94286B8E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AE5D542-3D20-436C-BCB2-59B7971C5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3895A4F-4455-432D-930F-9ACDF12E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951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194B38-B96F-4FFA-806C-B9E6FDAD3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D4D7E93-1E2C-404D-B47F-70598DCE6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A56A84D-6E98-42D9-B67C-220145D73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F9841962-2084-4335-9823-E8D4A6283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4BDF358-772B-43FA-8204-F4083B218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3453CCA9-7EAA-4A31-8FF1-A341B0C59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EF23020-8FBD-4579-8D57-12E6F4B31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E099E5EA-CCE3-4234-A67A-4AEC82CB2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970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CAA0CD-B389-462C-AF3B-DACEBAB6C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0EF0A4E2-6955-436E-A405-7B487FEBA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3AF704EA-EA88-4F7A-90D8-4B8543D6E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247A6E-07D5-4964-A009-266F7540A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2788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D5C660D-CB4D-45FC-BDAD-8F30D1BB6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FDE0441-7D73-4420-A961-79F77A31F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8A90946-8D65-43BD-A273-ED3C71FFB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446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58C76B-85B5-4E4C-B700-2911B10EB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0B24153-1D1B-4F35-9156-5369886DB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C47FBAE-E1EE-4687-A432-9FBA000A7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B7B1FA-CD57-4F12-9E86-ECCD6ADB9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96DC390-EF0E-433E-AA6D-246282B1D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C57A264-3D18-45E3-B951-07FC01A74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2344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596E50-7124-45A7-BA50-EB75FFD35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C12756E5-258F-489E-9864-27AF52E4D7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DF317D4-D22A-46DC-8ADA-5B295A239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FF20479-4C0F-4738-A646-2FEC04D66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CD9987A-1038-426D-B46C-AA5988796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3906977-485A-445C-9DB2-101D75992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986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525798-3B07-4313-8D0B-9AC66B978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C2FF11A-2741-4E4C-9AC7-0A66C39AD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2438E50-8014-442D-9BF0-E0D630881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7642E02-0901-40FF-80D3-4E972B412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AE1234C-53F3-47B9-90F1-7CDFA2A04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665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7D7A77-B465-40EC-9A2A-60B03B0311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89C0276-A1AD-4B14-ADCD-8BC05EAC3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B36C7F9-9960-404C-AE98-C60BBC62D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AD92D93-7C21-4EB6-90F9-B49AD09E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7FC4A1F-69F6-4617-8CD2-3643EBC35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6389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D6E4D4D0-2730-4271-BF10-59888D51E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17D0F1D-C652-4191-8201-6B2071BA8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653489B-CDDE-46EF-8DCE-991D85158B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16FD426-6947-49F2-BF28-525E1E7C38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2A70E17-263D-415B-82F0-F4E3678E1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84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A67F528-3634-49EE-BD3D-63DAACA98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96" y="0"/>
            <a:ext cx="120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50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FB8016A-16D0-4427-8E2F-7008B014E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8569"/>
            <a:ext cx="12192000" cy="572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3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48BD1AF-7B4F-4465-BFA0-4F96407A8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0455"/>
            <a:ext cx="12192000" cy="625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585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EF25930-1314-4EE8-98DF-2108CE365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2" y="0"/>
            <a:ext cx="121322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62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81C32EB-1C1B-48DA-B19B-6720B0116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2744"/>
            <a:ext cx="12192000" cy="54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80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2EFB60-851D-4618-8361-5333C16BC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41" y="0"/>
            <a:ext cx="113493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604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37BAE8D-D913-4191-84DF-E09837C14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9013"/>
            <a:ext cx="12192000" cy="459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785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4FC1832-BDEF-415B-A7E2-3615350FD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0848"/>
            <a:ext cx="12192000" cy="567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61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51BE1C8-7CD4-4A0D-8471-C792353A1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9692"/>
            <a:ext cx="12192000" cy="497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258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26E1541-995C-49C9-8B5F-E928BC738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712" y="376237"/>
            <a:ext cx="5362575" cy="610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27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2190E6A-2962-400A-8679-785E010DC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165"/>
            <a:ext cx="12192000" cy="671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59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015D5A5-8991-4F23-8775-B050555D5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5" y="766762"/>
            <a:ext cx="10191750" cy="53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61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0EB78DB-4C26-4ABB-8AD9-1A8CF0706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902" y="0"/>
            <a:ext cx="94681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93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B28C820-5A70-46C5-AA47-9BFAE4D39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085850"/>
            <a:ext cx="115062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70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41BD451-B6D6-45C0-BCFE-B5D923C93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37" y="771525"/>
            <a:ext cx="11668125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16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69666FC-5047-4642-88DB-1377C7E57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271462"/>
            <a:ext cx="11410950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3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FDC6727-97CF-43F9-AA92-E8D937A86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600075"/>
            <a:ext cx="1171575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368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2B89A0E-2D86-49D6-AF1E-240A2A3CE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776287"/>
            <a:ext cx="11430000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514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5AE64D6-97B3-4C90-9B5F-C188ACE0E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938212"/>
            <a:ext cx="11658600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5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4C991AA-F6E6-45F0-9578-A4F787C65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732" y="0"/>
            <a:ext cx="103205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853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3F63EF4-B0BF-48F4-94CE-15EAA56F4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" y="585787"/>
            <a:ext cx="11868150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46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FEE2545-C9AD-4AEF-ACD1-CF4A35C03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" y="352425"/>
            <a:ext cx="11868150" cy="615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0638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19E1BE0-C02B-4BF7-B533-12ECA29CA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7" y="1143000"/>
            <a:ext cx="1159192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379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38DD528-3A21-417E-AE46-E21514A8F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37" y="14287"/>
            <a:ext cx="11668125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324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EE1B90C-1FA3-40DC-91B7-E8841C103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" y="100012"/>
            <a:ext cx="11744325" cy="665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110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1DAD2E6-9CCD-4F16-9232-D870FA179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12" y="1057275"/>
            <a:ext cx="11610975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965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16DC3E6-D2C0-43F9-A36E-0FE8C7479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2" y="909637"/>
            <a:ext cx="11153775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922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5BEE2D8-20A8-4D3D-A61D-37F439391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576262"/>
            <a:ext cx="1129665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1716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30E3CB4-B512-403A-9FB9-D4E732572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23850"/>
            <a:ext cx="11734800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487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09460EE-9044-4C69-874E-40D56C072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782" y="0"/>
            <a:ext cx="107064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487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8F69DD0-8C4E-4236-9A0F-AEBD4A06E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828675"/>
            <a:ext cx="1162050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216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434E1A3-1943-44EC-AA89-455CDE88E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7" y="557212"/>
            <a:ext cx="11020425" cy="57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157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2D615C1-CEF7-4DC2-A007-7EB4FEA47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637" y="1033462"/>
            <a:ext cx="9610725" cy="479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7954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B221504-F96A-46E4-BFAC-C306BDBA7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337" y="357187"/>
            <a:ext cx="7553325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02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7ABDD2C-0F5A-4E8E-939E-D18C93FB8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09587"/>
            <a:ext cx="11811000" cy="58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887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88667B0-7093-4D9D-9213-1E2B18D07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" y="528637"/>
            <a:ext cx="11944350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060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74E7FDA-A1E1-44F2-9E19-AFBAB7F33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040" y="0"/>
            <a:ext cx="61599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3958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0</Words>
  <Application>Microsoft Office PowerPoint</Application>
  <PresentationFormat>Ecrã Panorâmico</PresentationFormat>
  <Paragraphs>0</Paragraphs>
  <Slides>37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Alves</dc:creator>
  <cp:lastModifiedBy>Pedro Alves</cp:lastModifiedBy>
  <cp:revision>6</cp:revision>
  <dcterms:created xsi:type="dcterms:W3CDTF">2021-03-26T12:01:02Z</dcterms:created>
  <dcterms:modified xsi:type="dcterms:W3CDTF">2021-08-01T18:36:55Z</dcterms:modified>
</cp:coreProperties>
</file>