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01" r:id="rId12"/>
    <p:sldId id="302" r:id="rId13"/>
    <p:sldId id="303" r:id="rId14"/>
    <p:sldId id="304" r:id="rId15"/>
    <p:sldId id="305" r:id="rId16"/>
    <p:sldId id="307" r:id="rId17"/>
    <p:sldId id="308" r:id="rId18"/>
    <p:sldId id="309" r:id="rId19"/>
    <p:sldId id="310" r:id="rId20"/>
    <p:sldId id="306" r:id="rId21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5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Alves" userId="56c41d2acd5a3080" providerId="LiveId" clId="{BA16FA5A-C611-4C1B-A7F7-C3F1364B5979}"/>
    <pc:docChg chg="custSel delSld modSld sldOrd">
      <pc:chgData name="Pedro Alves" userId="56c41d2acd5a3080" providerId="LiveId" clId="{BA16FA5A-C611-4C1B-A7F7-C3F1364B5979}" dt="2021-03-30T13:13:44.644" v="54" actId="47"/>
      <pc:docMkLst>
        <pc:docMk/>
      </pc:docMkLst>
      <pc:sldChg chg="addSp mod">
        <pc:chgData name="Pedro Alves" userId="56c41d2acd5a3080" providerId="LiveId" clId="{BA16FA5A-C611-4C1B-A7F7-C3F1364B5979}" dt="2021-03-30T12:06:47.234" v="12" actId="22"/>
        <pc:sldMkLst>
          <pc:docMk/>
          <pc:sldMk cId="3112310708" sldId="256"/>
        </pc:sldMkLst>
        <pc:picChg chg="add">
          <ac:chgData name="Pedro Alves" userId="56c41d2acd5a3080" providerId="LiveId" clId="{BA16FA5A-C611-4C1B-A7F7-C3F1364B5979}" dt="2021-03-30T12:06:47.234" v="12" actId="22"/>
          <ac:picMkLst>
            <pc:docMk/>
            <pc:sldMk cId="3112310708" sldId="256"/>
            <ac:picMk id="5" creationId="{2F724947-EEA8-4D25-B63E-C33E5F10C94B}"/>
          </ac:picMkLst>
        </pc:picChg>
      </pc:sldChg>
      <pc:sldChg chg="addSp delSp mod">
        <pc:chgData name="Pedro Alves" userId="56c41d2acd5a3080" providerId="LiveId" clId="{BA16FA5A-C611-4C1B-A7F7-C3F1364B5979}" dt="2021-03-30T12:13:54.013" v="13" actId="22"/>
        <pc:sldMkLst>
          <pc:docMk/>
          <pc:sldMk cId="1918550857" sldId="257"/>
        </pc:sldMkLst>
        <pc:picChg chg="add">
          <ac:chgData name="Pedro Alves" userId="56c41d2acd5a3080" providerId="LiveId" clId="{BA16FA5A-C611-4C1B-A7F7-C3F1364B5979}" dt="2021-03-30T12:13:54.013" v="13" actId="22"/>
          <ac:picMkLst>
            <pc:docMk/>
            <pc:sldMk cId="1918550857" sldId="257"/>
            <ac:picMk id="3" creationId="{E45C7D97-F597-4EED-B66F-3BA055E09D2A}"/>
          </ac:picMkLst>
        </pc:picChg>
        <pc:picChg chg="del">
          <ac:chgData name="Pedro Alves" userId="56c41d2acd5a3080" providerId="LiveId" clId="{BA16FA5A-C611-4C1B-A7F7-C3F1364B5979}" dt="2021-03-30T12:02:35.475" v="0" actId="478"/>
          <ac:picMkLst>
            <pc:docMk/>
            <pc:sldMk cId="1918550857" sldId="257"/>
            <ac:picMk id="4" creationId="{8A67F528-3634-49EE-BD3D-63DAACA98ABC}"/>
          </ac:picMkLst>
        </pc:picChg>
      </pc:sldChg>
      <pc:sldChg chg="addSp delSp mod">
        <pc:chgData name="Pedro Alves" userId="56c41d2acd5a3080" providerId="LiveId" clId="{BA16FA5A-C611-4C1B-A7F7-C3F1364B5979}" dt="2021-03-30T12:14:10.050" v="14" actId="22"/>
        <pc:sldMkLst>
          <pc:docMk/>
          <pc:sldMk cId="124353641" sldId="258"/>
        </pc:sldMkLst>
        <pc:picChg chg="add">
          <ac:chgData name="Pedro Alves" userId="56c41d2acd5a3080" providerId="LiveId" clId="{BA16FA5A-C611-4C1B-A7F7-C3F1364B5979}" dt="2021-03-30T12:14:10.050" v="14" actId="22"/>
          <ac:picMkLst>
            <pc:docMk/>
            <pc:sldMk cId="124353641" sldId="258"/>
            <ac:picMk id="3" creationId="{15EFC2E7-4849-4EAA-A760-F3A90BF8018A}"/>
          </ac:picMkLst>
        </pc:picChg>
        <pc:picChg chg="del">
          <ac:chgData name="Pedro Alves" userId="56c41d2acd5a3080" providerId="LiveId" clId="{BA16FA5A-C611-4C1B-A7F7-C3F1364B5979}" dt="2021-03-30T12:02:36.820" v="1" actId="478"/>
          <ac:picMkLst>
            <pc:docMk/>
            <pc:sldMk cId="124353641" sldId="258"/>
            <ac:picMk id="4" creationId="{5FB8016A-16D0-4427-8E2F-7008B014E90A}"/>
          </ac:picMkLst>
        </pc:picChg>
      </pc:sldChg>
      <pc:sldChg chg="addSp delSp mod">
        <pc:chgData name="Pedro Alves" userId="56c41d2acd5a3080" providerId="LiveId" clId="{BA16FA5A-C611-4C1B-A7F7-C3F1364B5979}" dt="2021-03-30T12:15:36.106" v="17" actId="22"/>
        <pc:sldMkLst>
          <pc:docMk/>
          <pc:sldMk cId="1615585425" sldId="259"/>
        </pc:sldMkLst>
        <pc:picChg chg="add del">
          <ac:chgData name="Pedro Alves" userId="56c41d2acd5a3080" providerId="LiveId" clId="{BA16FA5A-C611-4C1B-A7F7-C3F1364B5979}" dt="2021-03-30T12:15:33.428" v="16" actId="478"/>
          <ac:picMkLst>
            <pc:docMk/>
            <pc:sldMk cId="1615585425" sldId="259"/>
            <ac:picMk id="3" creationId="{53D90955-F405-44D4-9084-8C21B20D2D26}"/>
          </ac:picMkLst>
        </pc:picChg>
        <pc:picChg chg="del">
          <ac:chgData name="Pedro Alves" userId="56c41d2acd5a3080" providerId="LiveId" clId="{BA16FA5A-C611-4C1B-A7F7-C3F1364B5979}" dt="2021-03-30T12:02:38.149" v="2" actId="478"/>
          <ac:picMkLst>
            <pc:docMk/>
            <pc:sldMk cId="1615585425" sldId="259"/>
            <ac:picMk id="4" creationId="{348BD1AF-7B4F-4465-BFA0-4F96407A823F}"/>
          </ac:picMkLst>
        </pc:picChg>
        <pc:picChg chg="add">
          <ac:chgData name="Pedro Alves" userId="56c41d2acd5a3080" providerId="LiveId" clId="{BA16FA5A-C611-4C1B-A7F7-C3F1364B5979}" dt="2021-03-30T12:15:36.106" v="17" actId="22"/>
          <ac:picMkLst>
            <pc:docMk/>
            <pc:sldMk cId="1615585425" sldId="259"/>
            <ac:picMk id="6" creationId="{424051E2-F41A-4194-B890-4A66D6F2BC71}"/>
          </ac:picMkLst>
        </pc:picChg>
      </pc:sldChg>
      <pc:sldChg chg="addSp delSp mod">
        <pc:chgData name="Pedro Alves" userId="56c41d2acd5a3080" providerId="LiveId" clId="{BA16FA5A-C611-4C1B-A7F7-C3F1364B5979}" dt="2021-03-30T12:16:10.831" v="18" actId="22"/>
        <pc:sldMkLst>
          <pc:docMk/>
          <pc:sldMk cId="2821962042" sldId="260"/>
        </pc:sldMkLst>
        <pc:picChg chg="add">
          <ac:chgData name="Pedro Alves" userId="56c41d2acd5a3080" providerId="LiveId" clId="{BA16FA5A-C611-4C1B-A7F7-C3F1364B5979}" dt="2021-03-30T12:16:10.831" v="18" actId="22"/>
          <ac:picMkLst>
            <pc:docMk/>
            <pc:sldMk cId="2821962042" sldId="260"/>
            <ac:picMk id="3" creationId="{77833662-4172-45A8-BE8D-AFDC310D1B89}"/>
          </ac:picMkLst>
        </pc:picChg>
        <pc:picChg chg="del">
          <ac:chgData name="Pedro Alves" userId="56c41d2acd5a3080" providerId="LiveId" clId="{BA16FA5A-C611-4C1B-A7F7-C3F1364B5979}" dt="2021-03-30T12:02:39.445" v="3" actId="478"/>
          <ac:picMkLst>
            <pc:docMk/>
            <pc:sldMk cId="2821962042" sldId="260"/>
            <ac:picMk id="4" creationId="{1EF25930-1314-4EE8-98DF-2108CE36553A}"/>
          </ac:picMkLst>
        </pc:picChg>
      </pc:sldChg>
      <pc:sldChg chg="addSp delSp mod">
        <pc:chgData name="Pedro Alves" userId="56c41d2acd5a3080" providerId="LiveId" clId="{BA16FA5A-C611-4C1B-A7F7-C3F1364B5979}" dt="2021-03-30T12:19:33.024" v="28" actId="22"/>
        <pc:sldMkLst>
          <pc:docMk/>
          <pc:sldMk cId="2979780989" sldId="261"/>
        </pc:sldMkLst>
        <pc:picChg chg="add del">
          <ac:chgData name="Pedro Alves" userId="56c41d2acd5a3080" providerId="LiveId" clId="{BA16FA5A-C611-4C1B-A7F7-C3F1364B5979}" dt="2021-03-30T12:19:31.525" v="27" actId="478"/>
          <ac:picMkLst>
            <pc:docMk/>
            <pc:sldMk cId="2979780989" sldId="261"/>
            <ac:picMk id="3" creationId="{5518FFC2-EEE1-4CA0-8216-01A1A4DE426A}"/>
          </ac:picMkLst>
        </pc:picChg>
        <pc:picChg chg="del">
          <ac:chgData name="Pedro Alves" userId="56c41d2acd5a3080" providerId="LiveId" clId="{BA16FA5A-C611-4C1B-A7F7-C3F1364B5979}" dt="2021-03-30T12:02:41.860" v="4" actId="478"/>
          <ac:picMkLst>
            <pc:docMk/>
            <pc:sldMk cId="2979780989" sldId="261"/>
            <ac:picMk id="4" creationId="{281C32EB-1C1B-48DA-B19B-6720B0116D6D}"/>
          </ac:picMkLst>
        </pc:picChg>
        <pc:picChg chg="add">
          <ac:chgData name="Pedro Alves" userId="56c41d2acd5a3080" providerId="LiveId" clId="{BA16FA5A-C611-4C1B-A7F7-C3F1364B5979}" dt="2021-03-30T12:19:33.024" v="28" actId="22"/>
          <ac:picMkLst>
            <pc:docMk/>
            <pc:sldMk cId="2979780989" sldId="261"/>
            <ac:picMk id="6" creationId="{8BFE7503-2222-4B29-A57C-B24F0DA72A7B}"/>
          </ac:picMkLst>
        </pc:picChg>
      </pc:sldChg>
      <pc:sldChg chg="addSp delSp mod">
        <pc:chgData name="Pedro Alves" userId="56c41d2acd5a3080" providerId="LiveId" clId="{BA16FA5A-C611-4C1B-A7F7-C3F1364B5979}" dt="2021-03-30T12:20:21.714" v="29" actId="22"/>
        <pc:sldMkLst>
          <pc:docMk/>
          <pc:sldMk cId="1265604002" sldId="262"/>
        </pc:sldMkLst>
        <pc:picChg chg="add">
          <ac:chgData name="Pedro Alves" userId="56c41d2acd5a3080" providerId="LiveId" clId="{BA16FA5A-C611-4C1B-A7F7-C3F1364B5979}" dt="2021-03-30T12:20:21.714" v="29" actId="22"/>
          <ac:picMkLst>
            <pc:docMk/>
            <pc:sldMk cId="1265604002" sldId="262"/>
            <ac:picMk id="3" creationId="{B6768A65-4A96-4EF9-84B3-ADC987B2F322}"/>
          </ac:picMkLst>
        </pc:picChg>
        <pc:picChg chg="del">
          <ac:chgData name="Pedro Alves" userId="56c41d2acd5a3080" providerId="LiveId" clId="{BA16FA5A-C611-4C1B-A7F7-C3F1364B5979}" dt="2021-03-30T12:02:43.156" v="5" actId="478"/>
          <ac:picMkLst>
            <pc:docMk/>
            <pc:sldMk cId="1265604002" sldId="262"/>
            <ac:picMk id="4" creationId="{D52EFB60-851D-4618-8361-5333C16BC887}"/>
          </ac:picMkLst>
        </pc:picChg>
      </pc:sldChg>
      <pc:sldChg chg="addSp delSp mod">
        <pc:chgData name="Pedro Alves" userId="56c41d2acd5a3080" providerId="LiveId" clId="{BA16FA5A-C611-4C1B-A7F7-C3F1364B5979}" dt="2021-03-30T12:20:51.899" v="30" actId="22"/>
        <pc:sldMkLst>
          <pc:docMk/>
          <pc:sldMk cId="653785056" sldId="263"/>
        </pc:sldMkLst>
        <pc:picChg chg="add">
          <ac:chgData name="Pedro Alves" userId="56c41d2acd5a3080" providerId="LiveId" clId="{BA16FA5A-C611-4C1B-A7F7-C3F1364B5979}" dt="2021-03-30T12:20:51.899" v="30" actId="22"/>
          <ac:picMkLst>
            <pc:docMk/>
            <pc:sldMk cId="653785056" sldId="263"/>
            <ac:picMk id="3" creationId="{34A9555A-013B-4AEB-B49E-074B0887C9CC}"/>
          </ac:picMkLst>
        </pc:picChg>
        <pc:picChg chg="del">
          <ac:chgData name="Pedro Alves" userId="56c41d2acd5a3080" providerId="LiveId" clId="{BA16FA5A-C611-4C1B-A7F7-C3F1364B5979}" dt="2021-03-30T12:02:44.806" v="6" actId="478"/>
          <ac:picMkLst>
            <pc:docMk/>
            <pc:sldMk cId="653785056" sldId="263"/>
            <ac:picMk id="4" creationId="{737BAE8D-D913-4191-84DF-E09837C1433A}"/>
          </ac:picMkLst>
        </pc:picChg>
      </pc:sldChg>
      <pc:sldChg chg="addSp delSp mod">
        <pc:chgData name="Pedro Alves" userId="56c41d2acd5a3080" providerId="LiveId" clId="{BA16FA5A-C611-4C1B-A7F7-C3F1364B5979}" dt="2021-03-30T12:27:11.835" v="31" actId="22"/>
        <pc:sldMkLst>
          <pc:docMk/>
          <pc:sldMk cId="3664261677" sldId="264"/>
        </pc:sldMkLst>
        <pc:picChg chg="add">
          <ac:chgData name="Pedro Alves" userId="56c41d2acd5a3080" providerId="LiveId" clId="{BA16FA5A-C611-4C1B-A7F7-C3F1364B5979}" dt="2021-03-30T12:27:11.835" v="31" actId="22"/>
          <ac:picMkLst>
            <pc:docMk/>
            <pc:sldMk cId="3664261677" sldId="264"/>
            <ac:picMk id="3" creationId="{1DC23E86-9A92-40DB-A8BC-2AAF6CE8E7E4}"/>
          </ac:picMkLst>
        </pc:picChg>
        <pc:picChg chg="del">
          <ac:chgData name="Pedro Alves" userId="56c41d2acd5a3080" providerId="LiveId" clId="{BA16FA5A-C611-4C1B-A7F7-C3F1364B5979}" dt="2021-03-30T12:02:50.806" v="7" actId="478"/>
          <ac:picMkLst>
            <pc:docMk/>
            <pc:sldMk cId="3664261677" sldId="264"/>
            <ac:picMk id="4" creationId="{C4FC1832-BDEF-415B-A7E2-3615350FDABB}"/>
          </ac:picMkLst>
        </pc:picChg>
      </pc:sldChg>
      <pc:sldChg chg="addSp delSp mod">
        <pc:chgData name="Pedro Alves" userId="56c41d2acd5a3080" providerId="LiveId" clId="{BA16FA5A-C611-4C1B-A7F7-C3F1364B5979}" dt="2021-03-30T12:27:42.813" v="32" actId="22"/>
        <pc:sldMkLst>
          <pc:docMk/>
          <pc:sldMk cId="2589258647" sldId="265"/>
        </pc:sldMkLst>
        <pc:picChg chg="del">
          <ac:chgData name="Pedro Alves" userId="56c41d2acd5a3080" providerId="LiveId" clId="{BA16FA5A-C611-4C1B-A7F7-C3F1364B5979}" dt="2021-03-30T12:02:52.452" v="8" actId="478"/>
          <ac:picMkLst>
            <pc:docMk/>
            <pc:sldMk cId="2589258647" sldId="265"/>
            <ac:picMk id="3" creationId="{251BE1C8-7CD4-4A0D-8471-C792353A1B20}"/>
          </ac:picMkLst>
        </pc:picChg>
        <pc:picChg chg="add">
          <ac:chgData name="Pedro Alves" userId="56c41d2acd5a3080" providerId="LiveId" clId="{BA16FA5A-C611-4C1B-A7F7-C3F1364B5979}" dt="2021-03-30T12:27:42.813" v="32" actId="22"/>
          <ac:picMkLst>
            <pc:docMk/>
            <pc:sldMk cId="2589258647" sldId="265"/>
            <ac:picMk id="4" creationId="{BCCB5009-6ED4-49B6-AA38-31924628610B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1768632404" sldId="266"/>
        </pc:sldMkLst>
        <pc:picChg chg="del">
          <ac:chgData name="Pedro Alves" userId="56c41d2acd5a3080" providerId="LiveId" clId="{BA16FA5A-C611-4C1B-A7F7-C3F1364B5979}" dt="2021-03-30T13:13:26.531" v="47" actId="478"/>
          <ac:picMkLst>
            <pc:docMk/>
            <pc:sldMk cId="1768632404" sldId="266"/>
            <ac:picMk id="4" creationId="{838DD528-3A21-417E-AE46-E21514A8FBC7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2897911034" sldId="267"/>
        </pc:sldMkLst>
        <pc:picChg chg="del">
          <ac:chgData name="Pedro Alves" userId="56c41d2acd5a3080" providerId="LiveId" clId="{BA16FA5A-C611-4C1B-A7F7-C3F1364B5979}" dt="2021-03-30T13:13:27.825" v="48" actId="478"/>
          <ac:picMkLst>
            <pc:docMk/>
            <pc:sldMk cId="2897911034" sldId="267"/>
            <ac:picMk id="4" creationId="{6EE1B90C-1FA3-40DC-91B7-E8841C103FDC}"/>
          </ac:picMkLst>
        </pc:picChg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873185535" sldId="268"/>
        </pc:sldMkLst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1199796570" sldId="269"/>
        </pc:sldMkLst>
        <pc:picChg chg="del">
          <ac:chgData name="Pedro Alves" userId="56c41d2acd5a3080" providerId="LiveId" clId="{BA16FA5A-C611-4C1B-A7F7-C3F1364B5979}" dt="2021-03-30T13:13:29.170" v="49" actId="478"/>
          <ac:picMkLst>
            <pc:docMk/>
            <pc:sldMk cId="1199796570" sldId="269"/>
            <ac:picMk id="4" creationId="{71DAD2E6-9CCD-4F16-9232-D870FA179386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2552892205" sldId="270"/>
        </pc:sldMkLst>
        <pc:picChg chg="del">
          <ac:chgData name="Pedro Alves" userId="56c41d2acd5a3080" providerId="LiveId" clId="{BA16FA5A-C611-4C1B-A7F7-C3F1364B5979}" dt="2021-03-30T13:13:31.958" v="50" actId="478"/>
          <ac:picMkLst>
            <pc:docMk/>
            <pc:sldMk cId="2552892205" sldId="270"/>
            <ac:picMk id="4" creationId="{D16DC3E6-D2C0-43F9-A36E-0FE8C747939C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3386171646" sldId="271"/>
        </pc:sldMkLst>
        <pc:picChg chg="del">
          <ac:chgData name="Pedro Alves" userId="56c41d2acd5a3080" providerId="LiveId" clId="{BA16FA5A-C611-4C1B-A7F7-C3F1364B5979}" dt="2021-03-30T13:13:33.458" v="51" actId="478"/>
          <ac:picMkLst>
            <pc:docMk/>
            <pc:sldMk cId="3386171646" sldId="271"/>
            <ac:picMk id="4" creationId="{95BEE2D8-20A8-4D3D-A61D-37F43939137C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1635487113" sldId="272"/>
        </pc:sldMkLst>
        <pc:picChg chg="del">
          <ac:chgData name="Pedro Alves" userId="56c41d2acd5a3080" providerId="LiveId" clId="{BA16FA5A-C611-4C1B-A7F7-C3F1364B5979}" dt="2021-03-30T13:13:36.661" v="53" actId="478"/>
          <ac:picMkLst>
            <pc:docMk/>
            <pc:sldMk cId="1635487113" sldId="272"/>
            <ac:picMk id="3" creationId="{309460EE-9044-4C69-874E-40D56C0728C5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2142448724" sldId="273"/>
        </pc:sldMkLst>
        <pc:picChg chg="del">
          <ac:chgData name="Pedro Alves" userId="56c41d2acd5a3080" providerId="LiveId" clId="{BA16FA5A-C611-4C1B-A7F7-C3F1364B5979}" dt="2021-03-30T13:13:35.158" v="52" actId="478"/>
          <ac:picMkLst>
            <pc:docMk/>
            <pc:sldMk cId="2142448724" sldId="273"/>
            <ac:picMk id="4" creationId="{730E3CB4-B512-403A-9FB9-D4E732572781}"/>
          </ac:picMkLst>
        </pc:picChg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703721678" sldId="274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571115734" sldId="275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2781437137" sldId="276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2795829804" sldId="277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630385913" sldId="278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69869367" sldId="279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547989011" sldId="280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4162706476" sldId="281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907587423" sldId="282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893638715" sldId="283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127868020" sldId="284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2184840707" sldId="285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411996710" sldId="286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730795434" sldId="287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105834565" sldId="288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2001225095" sldId="289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2112550653" sldId="290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4127306518" sldId="291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510684973" sldId="292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422900279" sldId="293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863188717" sldId="294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824080398" sldId="295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476106099" sldId="296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088395863" sldId="297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378067696" sldId="298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648079929" sldId="299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510840676" sldId="300"/>
        </pc:sldMkLst>
      </pc:sldChg>
      <pc:sldChg chg="addSp delSp mod">
        <pc:chgData name="Pedro Alves" userId="56c41d2acd5a3080" providerId="LiveId" clId="{BA16FA5A-C611-4C1B-A7F7-C3F1364B5979}" dt="2021-03-30T12:34:17.825" v="33" actId="22"/>
        <pc:sldMkLst>
          <pc:docMk/>
          <pc:sldMk cId="919027491" sldId="301"/>
        </pc:sldMkLst>
        <pc:picChg chg="del">
          <ac:chgData name="Pedro Alves" userId="56c41d2acd5a3080" providerId="LiveId" clId="{BA16FA5A-C611-4C1B-A7F7-C3F1364B5979}" dt="2021-03-30T12:03:02.996" v="9" actId="478"/>
          <ac:picMkLst>
            <pc:docMk/>
            <pc:sldMk cId="919027491" sldId="301"/>
            <ac:picMk id="3" creationId="{826E1541-995C-49C9-8B5F-E928BC738109}"/>
          </ac:picMkLst>
        </pc:picChg>
        <pc:picChg chg="add">
          <ac:chgData name="Pedro Alves" userId="56c41d2acd5a3080" providerId="LiveId" clId="{BA16FA5A-C611-4C1B-A7F7-C3F1364B5979}" dt="2021-03-30T12:34:17.825" v="33" actId="22"/>
          <ac:picMkLst>
            <pc:docMk/>
            <pc:sldMk cId="919027491" sldId="301"/>
            <ac:picMk id="4" creationId="{0A341BC6-C724-4EE4-88AE-7112525D70AD}"/>
          </ac:picMkLst>
        </pc:picChg>
      </pc:sldChg>
      <pc:sldChg chg="addSp delSp mod">
        <pc:chgData name="Pedro Alves" userId="56c41d2acd5a3080" providerId="LiveId" clId="{BA16FA5A-C611-4C1B-A7F7-C3F1364B5979}" dt="2021-03-30T12:35:45.071" v="34" actId="22"/>
        <pc:sldMkLst>
          <pc:docMk/>
          <pc:sldMk cId="1837259623" sldId="302"/>
        </pc:sldMkLst>
        <pc:picChg chg="del">
          <ac:chgData name="Pedro Alves" userId="56c41d2acd5a3080" providerId="LiveId" clId="{BA16FA5A-C611-4C1B-A7F7-C3F1364B5979}" dt="2021-03-30T12:03:04.534" v="10" actId="478"/>
          <ac:picMkLst>
            <pc:docMk/>
            <pc:sldMk cId="1837259623" sldId="302"/>
            <ac:picMk id="3" creationId="{52190E6A-2962-400A-8679-785E010DC664}"/>
          </ac:picMkLst>
        </pc:picChg>
        <pc:picChg chg="add">
          <ac:chgData name="Pedro Alves" userId="56c41d2acd5a3080" providerId="LiveId" clId="{BA16FA5A-C611-4C1B-A7F7-C3F1364B5979}" dt="2021-03-30T12:35:45.071" v="34" actId="22"/>
          <ac:picMkLst>
            <pc:docMk/>
            <pc:sldMk cId="1837259623" sldId="302"/>
            <ac:picMk id="4" creationId="{72ED3DEA-ADA5-468A-832C-9143BFEEDE0A}"/>
          </ac:picMkLst>
        </pc:picChg>
      </pc:sldChg>
      <pc:sldChg chg="addSp delSp mod">
        <pc:chgData name="Pedro Alves" userId="56c41d2acd5a3080" providerId="LiveId" clId="{BA16FA5A-C611-4C1B-A7F7-C3F1364B5979}" dt="2021-03-30T12:36:39.643" v="35" actId="22"/>
        <pc:sldMkLst>
          <pc:docMk/>
          <pc:sldMk cId="3385261652" sldId="303"/>
        </pc:sldMkLst>
        <pc:picChg chg="del">
          <ac:chgData name="Pedro Alves" userId="56c41d2acd5a3080" providerId="LiveId" clId="{BA16FA5A-C611-4C1B-A7F7-C3F1364B5979}" dt="2021-03-30T12:03:06.243" v="11" actId="478"/>
          <ac:picMkLst>
            <pc:docMk/>
            <pc:sldMk cId="3385261652" sldId="303"/>
            <ac:picMk id="3" creationId="{C015D5A5-8991-4F23-8775-B050555D538F}"/>
          </ac:picMkLst>
        </pc:picChg>
        <pc:picChg chg="add">
          <ac:chgData name="Pedro Alves" userId="56c41d2acd5a3080" providerId="LiveId" clId="{BA16FA5A-C611-4C1B-A7F7-C3F1364B5979}" dt="2021-03-30T12:36:39.643" v="35" actId="22"/>
          <ac:picMkLst>
            <pc:docMk/>
            <pc:sldMk cId="3385261652" sldId="303"/>
            <ac:picMk id="4" creationId="{BA728AA4-C2C0-405F-A5E6-D28BB69FC2F3}"/>
          </ac:picMkLst>
        </pc:picChg>
      </pc:sldChg>
      <pc:sldChg chg="addSp mod">
        <pc:chgData name="Pedro Alves" userId="56c41d2acd5a3080" providerId="LiveId" clId="{BA16FA5A-C611-4C1B-A7F7-C3F1364B5979}" dt="2021-03-30T12:42:48.929" v="36" actId="22"/>
        <pc:sldMkLst>
          <pc:docMk/>
          <pc:sldMk cId="3204873180" sldId="304"/>
        </pc:sldMkLst>
        <pc:picChg chg="add">
          <ac:chgData name="Pedro Alves" userId="56c41d2acd5a3080" providerId="LiveId" clId="{BA16FA5A-C611-4C1B-A7F7-C3F1364B5979}" dt="2021-03-30T12:42:48.929" v="36" actId="22"/>
          <ac:picMkLst>
            <pc:docMk/>
            <pc:sldMk cId="3204873180" sldId="304"/>
            <ac:picMk id="3" creationId="{B8697AF2-181D-427D-B1BE-E84EE4E5F4C3}"/>
          </ac:picMkLst>
        </pc:picChg>
      </pc:sldChg>
      <pc:sldChg chg="addSp delSp mod">
        <pc:chgData name="Pedro Alves" userId="56c41d2acd5a3080" providerId="LiveId" clId="{BA16FA5A-C611-4C1B-A7F7-C3F1364B5979}" dt="2021-03-30T12:48:25.452" v="37" actId="22"/>
        <pc:sldMkLst>
          <pc:docMk/>
          <pc:sldMk cId="1541293997" sldId="305"/>
        </pc:sldMkLst>
        <pc:picChg chg="del">
          <ac:chgData name="Pedro Alves" userId="56c41d2acd5a3080" providerId="LiveId" clId="{BA16FA5A-C611-4C1B-A7F7-C3F1364B5979}" dt="2021-03-30T12:16:19.254" v="19" actId="478"/>
          <ac:picMkLst>
            <pc:docMk/>
            <pc:sldMk cId="1541293997" sldId="305"/>
            <ac:picMk id="3" creationId="{A0EB78DB-4C26-4ABB-8AD9-1A8CF070638F}"/>
          </ac:picMkLst>
        </pc:picChg>
        <pc:picChg chg="add">
          <ac:chgData name="Pedro Alves" userId="56c41d2acd5a3080" providerId="LiveId" clId="{BA16FA5A-C611-4C1B-A7F7-C3F1364B5979}" dt="2021-03-30T12:48:25.452" v="37" actId="22"/>
          <ac:picMkLst>
            <pc:docMk/>
            <pc:sldMk cId="1541293997" sldId="305"/>
            <ac:picMk id="4" creationId="{0259A0A1-A8E3-48D9-A2E0-5E2D76836C38}"/>
          </ac:picMkLst>
        </pc:picChg>
      </pc:sldChg>
      <pc:sldChg chg="ord">
        <pc:chgData name="Pedro Alves" userId="56c41d2acd5a3080" providerId="LiveId" clId="{BA16FA5A-C611-4C1B-A7F7-C3F1364B5979}" dt="2021-03-30T12:16:33.359" v="25"/>
        <pc:sldMkLst>
          <pc:docMk/>
          <pc:sldMk cId="4223270594" sldId="306"/>
        </pc:sldMkLst>
      </pc:sldChg>
      <pc:sldChg chg="addSp delSp mod">
        <pc:chgData name="Pedro Alves" userId="56c41d2acd5a3080" providerId="LiveId" clId="{BA16FA5A-C611-4C1B-A7F7-C3F1364B5979}" dt="2021-03-30T12:51:26.064" v="38" actId="22"/>
        <pc:sldMkLst>
          <pc:docMk/>
          <pc:sldMk cId="2923516148" sldId="307"/>
        </pc:sldMkLst>
        <pc:picChg chg="del">
          <ac:chgData name="Pedro Alves" userId="56c41d2acd5a3080" providerId="LiveId" clId="{BA16FA5A-C611-4C1B-A7F7-C3F1364B5979}" dt="2021-03-30T12:16:22.948" v="20" actId="478"/>
          <ac:picMkLst>
            <pc:docMk/>
            <pc:sldMk cId="2923516148" sldId="307"/>
            <ac:picMk id="3" creationId="{D41BD451-B6D6-45C0-BCFE-B5D923C939EC}"/>
          </ac:picMkLst>
        </pc:picChg>
        <pc:picChg chg="add">
          <ac:chgData name="Pedro Alves" userId="56c41d2acd5a3080" providerId="LiveId" clId="{BA16FA5A-C611-4C1B-A7F7-C3F1364B5979}" dt="2021-03-30T12:51:26.064" v="38" actId="22"/>
          <ac:picMkLst>
            <pc:docMk/>
            <pc:sldMk cId="2923516148" sldId="307"/>
            <ac:picMk id="4" creationId="{0AB7C640-7721-4972-9A9B-9CAAC0318015}"/>
          </ac:picMkLst>
        </pc:picChg>
      </pc:sldChg>
      <pc:sldChg chg="addSp delSp mod">
        <pc:chgData name="Pedro Alves" userId="56c41d2acd5a3080" providerId="LiveId" clId="{BA16FA5A-C611-4C1B-A7F7-C3F1364B5979}" dt="2021-03-30T12:52:52.405" v="39" actId="22"/>
        <pc:sldMkLst>
          <pc:docMk/>
          <pc:sldMk cId="41193187" sldId="308"/>
        </pc:sldMkLst>
        <pc:picChg chg="del">
          <ac:chgData name="Pedro Alves" userId="56c41d2acd5a3080" providerId="LiveId" clId="{BA16FA5A-C611-4C1B-A7F7-C3F1364B5979}" dt="2021-03-30T12:16:25.653" v="21" actId="478"/>
          <ac:picMkLst>
            <pc:docMk/>
            <pc:sldMk cId="41193187" sldId="308"/>
            <ac:picMk id="3" creationId="{E69666FC-5047-4642-88DB-1377C7E57AA8}"/>
          </ac:picMkLst>
        </pc:picChg>
        <pc:picChg chg="add">
          <ac:chgData name="Pedro Alves" userId="56c41d2acd5a3080" providerId="LiveId" clId="{BA16FA5A-C611-4C1B-A7F7-C3F1364B5979}" dt="2021-03-30T12:52:52.405" v="39" actId="22"/>
          <ac:picMkLst>
            <pc:docMk/>
            <pc:sldMk cId="41193187" sldId="308"/>
            <ac:picMk id="4" creationId="{74116825-2933-41D1-81F0-F53EEAB2BE05}"/>
          </ac:picMkLst>
        </pc:picChg>
      </pc:sldChg>
      <pc:sldChg chg="addSp delSp mod">
        <pc:chgData name="Pedro Alves" userId="56c41d2acd5a3080" providerId="LiveId" clId="{BA16FA5A-C611-4C1B-A7F7-C3F1364B5979}" dt="2021-03-30T12:57:21.135" v="40" actId="22"/>
        <pc:sldMkLst>
          <pc:docMk/>
          <pc:sldMk cId="3568368122" sldId="309"/>
        </pc:sldMkLst>
        <pc:picChg chg="del">
          <ac:chgData name="Pedro Alves" userId="56c41d2acd5a3080" providerId="LiveId" clId="{BA16FA5A-C611-4C1B-A7F7-C3F1364B5979}" dt="2021-03-30T12:16:27.220" v="22" actId="478"/>
          <ac:picMkLst>
            <pc:docMk/>
            <pc:sldMk cId="3568368122" sldId="309"/>
            <ac:picMk id="3" creationId="{9FDC6727-97CF-43F9-AA92-E8D937A86600}"/>
          </ac:picMkLst>
        </pc:picChg>
        <pc:picChg chg="add">
          <ac:chgData name="Pedro Alves" userId="56c41d2acd5a3080" providerId="LiveId" clId="{BA16FA5A-C611-4C1B-A7F7-C3F1364B5979}" dt="2021-03-30T12:57:21.135" v="40" actId="22"/>
          <ac:picMkLst>
            <pc:docMk/>
            <pc:sldMk cId="3568368122" sldId="309"/>
            <ac:picMk id="4" creationId="{A97BC0F1-64FF-467F-B5A2-E1FC235B4164}"/>
          </ac:picMkLst>
        </pc:picChg>
      </pc:sldChg>
      <pc:sldChg chg="addSp delSp mod">
        <pc:chgData name="Pedro Alves" userId="56c41d2acd5a3080" providerId="LiveId" clId="{BA16FA5A-C611-4C1B-A7F7-C3F1364B5979}" dt="2021-03-30T13:12:49.733" v="41" actId="22"/>
        <pc:sldMkLst>
          <pc:docMk/>
          <pc:sldMk cId="4099151436" sldId="310"/>
        </pc:sldMkLst>
        <pc:picChg chg="del">
          <ac:chgData name="Pedro Alves" userId="56c41d2acd5a3080" providerId="LiveId" clId="{BA16FA5A-C611-4C1B-A7F7-C3F1364B5979}" dt="2021-03-30T12:16:29.831" v="23" actId="478"/>
          <ac:picMkLst>
            <pc:docMk/>
            <pc:sldMk cId="4099151436" sldId="310"/>
            <ac:picMk id="3" creationId="{42B89A0E-2D86-49D6-AF1E-240A2A3CE72B}"/>
          </ac:picMkLst>
        </pc:picChg>
        <pc:picChg chg="add">
          <ac:chgData name="Pedro Alves" userId="56c41d2acd5a3080" providerId="LiveId" clId="{BA16FA5A-C611-4C1B-A7F7-C3F1364B5979}" dt="2021-03-30T13:12:49.733" v="41" actId="22"/>
          <ac:picMkLst>
            <pc:docMk/>
            <pc:sldMk cId="4099151436" sldId="310"/>
            <ac:picMk id="4" creationId="{DEA3F1E9-0F18-4FD3-93F4-732639E478BD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234665934" sldId="311"/>
        </pc:sldMkLst>
        <pc:picChg chg="del">
          <ac:chgData name="Pedro Alves" userId="56c41d2acd5a3080" providerId="LiveId" clId="{BA16FA5A-C611-4C1B-A7F7-C3F1364B5979}" dt="2021-03-30T13:13:16.006" v="42" actId="478"/>
          <ac:picMkLst>
            <pc:docMk/>
            <pc:sldMk cId="234665934" sldId="311"/>
            <ac:picMk id="3" creationId="{E5AE64D6-97B3-4C90-9B5F-C188ACE0E8F2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320746783" sldId="312"/>
        </pc:sldMkLst>
        <pc:picChg chg="del">
          <ac:chgData name="Pedro Alves" userId="56c41d2acd5a3080" providerId="LiveId" clId="{BA16FA5A-C611-4C1B-A7F7-C3F1364B5979}" dt="2021-03-30T13:13:19.890" v="44" actId="478"/>
          <ac:picMkLst>
            <pc:docMk/>
            <pc:sldMk cId="320746783" sldId="312"/>
            <ac:picMk id="5" creationId="{B3F63EF4-B0BF-48F4-94CE-15EAA56F4194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765385355" sldId="313"/>
        </pc:sldMkLst>
        <pc:picChg chg="del">
          <ac:chgData name="Pedro Alves" userId="56c41d2acd5a3080" providerId="LiveId" clId="{BA16FA5A-C611-4C1B-A7F7-C3F1364B5979}" dt="2021-03-30T13:13:18.530" v="43" actId="478"/>
          <ac:picMkLst>
            <pc:docMk/>
            <pc:sldMk cId="765385355" sldId="313"/>
            <ac:picMk id="3" creationId="{A4C991AA-F6E6-45F0-9578-A4F787C65147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3947063804" sldId="314"/>
        </pc:sldMkLst>
        <pc:picChg chg="del">
          <ac:chgData name="Pedro Alves" userId="56c41d2acd5a3080" providerId="LiveId" clId="{BA16FA5A-C611-4C1B-A7F7-C3F1364B5979}" dt="2021-03-30T13:13:21.586" v="45" actId="478"/>
          <ac:picMkLst>
            <pc:docMk/>
            <pc:sldMk cId="3947063804" sldId="314"/>
            <ac:picMk id="3" creationId="{1FEE2545-C9AD-4AEF-ACD1-CF4A35C0370B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261837905" sldId="315"/>
        </pc:sldMkLst>
        <pc:picChg chg="del">
          <ac:chgData name="Pedro Alves" userId="56c41d2acd5a3080" providerId="LiveId" clId="{BA16FA5A-C611-4C1B-A7F7-C3F1364B5979}" dt="2021-03-30T13:13:25.191" v="46" actId="478"/>
          <ac:picMkLst>
            <pc:docMk/>
            <pc:sldMk cId="261837905" sldId="315"/>
            <ac:picMk id="3" creationId="{919E1BE0-C02B-4BF7-B533-12ECA29CA1B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3D485A-40DB-40A5-9D1B-B5FEB71B3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68FA87-A9D8-4086-87A9-48F308978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630E4D6-8976-4C3B-9912-9DC3D8D3D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1B296F7-9C94-4DB5-B0BE-948D3EEE1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CEC8512-53BE-4D71-BAD9-734C06DC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308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8B270-98B2-46CA-B912-9944F6692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1CD8D98-A082-43EE-A705-39879946D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FF5D278-69D5-4333-B671-1D38FE40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9B22FDD-DB65-4E67-8790-318ECCB7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48E2785-8F19-476F-96DA-1C6A934FE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16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4EF62-3682-4043-AE39-7F2FBA32E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9DC226D-5CA1-4603-BA07-419FE43E4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E80A7CE-7CA3-471C-AD5C-5E2A28E5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FE90C32-DB7C-47DA-918F-80D6ED499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B2E324C-AB6E-4CB6-A598-D211993B9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230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7F7F56-4023-49ED-BB1B-3B28742F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8911D1C-56C6-41FF-A26C-5D6C48E10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54DE2E0-A9E7-46B6-8847-48614C23F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0400628-3836-4CE8-99D2-94286B8E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AE5D542-3D20-436C-BCB2-59B7971C5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3895A4F-4455-432D-930F-9ACDF12E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951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194B38-B96F-4FFA-806C-B9E6FDAD3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D4D7E93-1E2C-404D-B47F-70598DCE6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A56A84D-6E98-42D9-B67C-220145D73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F9841962-2084-4335-9823-E8D4A6283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4BDF358-772B-43FA-8204-F4083B218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3453CCA9-7EAA-4A31-8FF1-A341B0C59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EF23020-8FBD-4579-8D57-12E6F4B31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E099E5EA-CCE3-4234-A67A-4AEC82CB2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970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AA0CD-B389-462C-AF3B-DACEBAB6C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0EF0A4E2-6955-436E-A405-7B487FEB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AF704EA-EA88-4F7A-90D8-4B8543D6E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247A6E-07D5-4964-A009-266F7540A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278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D5C660D-CB4D-45FC-BDAD-8F30D1BB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FDE0441-7D73-4420-A961-79F77A31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A90946-8D65-43BD-A273-ED3C71FFB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446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58C76B-85B5-4E4C-B700-2911B10EB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0B24153-1D1B-4F35-9156-5369886DB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C47FBAE-E1EE-4687-A432-9FBA000A7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B7B1FA-CD57-4F12-9E86-ECCD6ADB9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96DC390-EF0E-433E-AA6D-246282B1D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C57A264-3D18-45E3-B951-07FC01A74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2344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96E50-7124-45A7-BA50-EB75FFD35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C12756E5-258F-489E-9864-27AF52E4D7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DF317D4-D22A-46DC-8ADA-5B295A239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FF20479-4C0F-4738-A646-2FEC04D6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CD9987A-1038-426D-B46C-AA5988796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3906977-485A-445C-9DB2-101D75992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986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25798-3B07-4313-8D0B-9AC66B978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C2FF11A-2741-4E4C-9AC7-0A66C39AD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2438E50-8014-442D-9BF0-E0D630881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7642E02-0901-40FF-80D3-4E972B412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AE1234C-53F3-47B9-90F1-7CDFA2A04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7D7A77-B465-40EC-9A2A-60B03B031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89C0276-A1AD-4B14-ADCD-8BC05EAC3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B36C7F9-9960-404C-AE98-C60BBC62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AD92D93-7C21-4EB6-90F9-B49AD09E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7FC4A1F-69F6-4617-8CD2-3643EBC35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638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D6E4D4D0-2730-4271-BF10-59888D51E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17D0F1D-C652-4191-8201-6B2071BA8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653489B-CDDE-46EF-8DCE-991D85158B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16FD426-6947-49F2-BF28-525E1E7C3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2A70E17-263D-415B-82F0-F4E3678E1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84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2CFC0-7387-4674-9159-3B5F0D68B1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1ED621-CF15-4C1C-8539-8DA93D3270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F724947-EEA8-4D25-B63E-C33E5F10C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328612"/>
            <a:ext cx="1110615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10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45C7D97-F597-4EED-B66F-3BA055E09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0" y="4762"/>
            <a:ext cx="68961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50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5EFC2E7-4849-4EAA-A760-F3A90BF80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3072"/>
            <a:ext cx="12192000" cy="609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3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24051E2-F41A-4194-B890-4A66D6F2B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1450"/>
            <a:ext cx="12192000" cy="491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585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7833662-4172-45A8-BE8D-AFDC310D1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9272"/>
            <a:ext cx="12192000" cy="631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62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BFE7503-2222-4B29-A57C-B24F0DA72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8915"/>
            <a:ext cx="12192000" cy="544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80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6768A65-4A96-4EF9-84B3-ADC987B2F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9680"/>
            <a:ext cx="12192000" cy="623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04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4A9555A-013B-4AEB-B49E-074B0887C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9861"/>
            <a:ext cx="12192000" cy="617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85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DC23E86-9A92-40DB-A8BC-2AAF6CE8E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0555"/>
            <a:ext cx="12192000" cy="511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61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CCB5009-6ED4-49B6-AA38-319246286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7833"/>
            <a:ext cx="12192000" cy="524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58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A341BC6-C724-4EE4-88AE-7112525D7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036"/>
            <a:ext cx="12192000" cy="615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27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2ED3DEA-ADA5-468A-832C-9143BFEED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8379"/>
            <a:ext cx="12192000" cy="594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59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728AA4-C2C0-405F-A5E6-D28BB69FC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072"/>
            <a:ext cx="12192000" cy="641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61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697AF2-181D-427D-B1BE-E84EE4E5F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5587"/>
            <a:ext cx="12192000" cy="582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873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259A0A1-A8E3-48D9-A2E0-5E2D76836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724"/>
            <a:ext cx="12192000" cy="60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93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AB7C640-7721-4972-9A9B-9CAAC031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6485"/>
            <a:ext cx="12192000" cy="598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16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4116825-2933-41D1-81F0-F53EEAB2B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7449"/>
            <a:ext cx="12192000" cy="586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97BC0F1-64FF-467F-B5A2-E1FC235B4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225" y="2328862"/>
            <a:ext cx="554355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68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EA3F1E9-0F18-4FD3-93F4-732639E47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906" y="0"/>
            <a:ext cx="5566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51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B28C820-5A70-46C5-AA47-9BFAE4D39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085850"/>
            <a:ext cx="115062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705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0</Words>
  <Application>Microsoft Office PowerPoint</Application>
  <PresentationFormat>Ecrã Panorâmico</PresentationFormat>
  <Paragraphs>0</Paragraphs>
  <Slides>20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Alves</dc:creator>
  <cp:lastModifiedBy>Pedro Alves</cp:lastModifiedBy>
  <cp:revision>4</cp:revision>
  <dcterms:created xsi:type="dcterms:W3CDTF">2021-03-26T12:01:02Z</dcterms:created>
  <dcterms:modified xsi:type="dcterms:W3CDTF">2021-08-01T17:21:54Z</dcterms:modified>
</cp:coreProperties>
</file>