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2" r:id="rId3"/>
    <p:sldId id="257" r:id="rId4"/>
    <p:sldId id="311" r:id="rId5"/>
    <p:sldId id="313" r:id="rId6"/>
    <p:sldId id="326" r:id="rId7"/>
    <p:sldId id="315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5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3D485A-40DB-40A5-9D1B-B5FEB71B3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68FA87-A9D8-4086-87A9-48F308978C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630E4D6-8976-4C3B-9912-9DC3D8D3D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1B296F7-9C94-4DB5-B0BE-948D3EEE1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CEC8512-53BE-4D71-BAD9-734C06DC2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53088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38B270-98B2-46CA-B912-9944F6692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1CD8D98-A082-43EE-A705-39879946D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FF5D278-69D5-4333-B671-1D38FE408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9B22FDD-DB65-4E67-8790-318ECCB79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48E2785-8F19-476F-96DA-1C6A934FE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160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C4EF62-3682-4043-AE39-7F2FBA32E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89DC226D-5CA1-4603-BA07-419FE43E4E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E80A7CE-7CA3-471C-AD5C-5E2A28E53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FE90C32-DB7C-47DA-918F-80D6ED499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B2E324C-AB6E-4CB6-A598-D211993B9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5230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7F7F56-4023-49ED-BB1B-3B28742F8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8911D1C-56C6-41FF-A26C-5D6C48E10A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54DE2E0-A9E7-46B6-8847-48614C23F3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C0400628-3836-4CE8-99D2-94286B8E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AE5D542-3D20-436C-BCB2-59B7971C5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3895A4F-4455-432D-930F-9ACDF12E8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9516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194B38-B96F-4FFA-806C-B9E6FDAD3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D4D7E93-1E2C-404D-B47F-70598DCE6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A56A84D-6E98-42D9-B67C-220145D73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F9841962-2084-4335-9823-E8D4A62832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44BDF358-772B-43FA-8204-F4083B218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3453CCA9-7EAA-4A31-8FF1-A341B0C59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6EF23020-8FBD-4579-8D57-12E6F4B31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E099E5EA-CCE3-4234-A67A-4AEC82CB2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9707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CAA0CD-B389-462C-AF3B-DACEBAB6C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0EF0A4E2-6955-436E-A405-7B487FEBA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3AF704EA-EA88-4F7A-90D8-4B8543D6E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4247A6E-07D5-4964-A009-266F7540A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12788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0D5C660D-CB4D-45FC-BDAD-8F30D1BB6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0FDE0441-7D73-4420-A961-79F77A31F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8A90946-8D65-43BD-A273-ED3C71FFB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44465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58C76B-85B5-4E4C-B700-2911B10EB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0B24153-1D1B-4F35-9156-5369886DB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C47FBAE-E1EE-4687-A432-9FBA000A73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CB7B1FA-CD57-4F12-9E86-ECCD6ADB9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396DC390-EF0E-433E-AA6D-246282B1D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C57A264-3D18-45E3-B951-07FC01A74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2344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596E50-7124-45A7-BA50-EB75FFD35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C12756E5-258F-489E-9864-27AF52E4D7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EDF317D4-D22A-46DC-8ADA-5B295A239B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FF20479-4C0F-4738-A646-2FEC04D66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CD9987A-1038-426D-B46C-AA5988796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3906977-485A-445C-9DB2-101D75992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9869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525798-3B07-4313-8D0B-9AC66B978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7C2FF11A-2741-4E4C-9AC7-0A66C39ADA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2438E50-8014-442D-9BF0-E0D630881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7642E02-0901-40FF-80D3-4E972B412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AE1234C-53F3-47B9-90F1-7CDFA2A04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1665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A7D7A77-B465-40EC-9A2A-60B03B0311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489C0276-A1AD-4B14-ADCD-8BC05EAC38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B36C7F9-9960-404C-AE98-C60BBC62D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AD92D93-7C21-4EB6-90F9-B49AD09E7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7FC4A1F-69F6-4617-8CD2-3643EBC35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26389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D6E4D4D0-2730-4271-BF10-59888D51E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17D0F1D-C652-4191-8201-6B2071BA8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653489B-CDDE-46EF-8DCE-991D85158B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16FD426-6947-49F2-BF28-525E1E7C38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2A70E17-263D-415B-82F0-F4E3678E1D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848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62CFC0-7387-4674-9159-3B5F0D68B1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1ED621-CF15-4C1C-8539-8DA93D3270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8FD6FAE-6652-4649-94B6-31C3EDE19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87" y="0"/>
            <a:ext cx="120774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310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DBBCDF-337E-4B69-BB61-3C8BA7655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52807F1-21CD-4C28-9D36-922050FA0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DF9D84F-445F-49F3-83ED-6F7A6A4A8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1344"/>
            <a:ext cx="12192000" cy="487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95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45C7D97-F597-4EED-B66F-3BA055E09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950" y="4762"/>
            <a:ext cx="68961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550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DBBCDF-337E-4B69-BB61-3C8BA7655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52807F1-21CD-4C28-9D36-922050FA0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1EAEDC8-9B7C-42BD-9413-A8E3B0A3B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7777"/>
            <a:ext cx="12192000" cy="630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233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DBBCDF-337E-4B69-BB61-3C8BA7655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52807F1-21CD-4C28-9D36-922050FA0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F036541-85B7-478E-84C9-54D3687BD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8306"/>
            <a:ext cx="12192000" cy="536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517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85A7185-8A25-453C-BFFC-942F1728B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888"/>
            <a:ext cx="12192000" cy="384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413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DBBCDF-337E-4B69-BB61-3C8BA7655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52807F1-21CD-4C28-9D36-922050FA0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D78B37F-4FEF-4F2E-A91D-13DA57DB9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2591"/>
            <a:ext cx="12192000" cy="3912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804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7E2D310-ADFA-44FD-B040-93038735E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4874"/>
            <a:ext cx="12192000" cy="506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511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C3419C1-15DF-4CCD-952B-C4888D8FB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0497"/>
            <a:ext cx="12192000" cy="471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114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C5536AC-AB12-40F8-94A9-C45BDFD53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2534"/>
            <a:ext cx="12192000" cy="565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36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868098C-9129-4A7C-B134-14E670666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311"/>
            <a:ext cx="12192000" cy="5969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059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FDDCD8-146D-4534-9F86-08C0EAE7B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3307"/>
            <a:ext cx="12192000" cy="3751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340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5D29F3F-1259-4E30-971A-A2E366E3D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8494"/>
            <a:ext cx="12192000" cy="592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833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A2C54C3-1580-460E-AACA-F7368FDC0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6791"/>
            <a:ext cx="12192000" cy="640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54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272E39E-2A90-4CA1-A2F1-11CE14F37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083"/>
            <a:ext cx="12192000" cy="612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6098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0</Words>
  <Application>Microsoft Office PowerPoint</Application>
  <PresentationFormat>Ecrã Panorâmico</PresentationFormat>
  <Paragraphs>0</Paragraphs>
  <Slides>15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Alves</dc:creator>
  <cp:lastModifiedBy>Pedro Alves</cp:lastModifiedBy>
  <cp:revision>7</cp:revision>
  <dcterms:created xsi:type="dcterms:W3CDTF">2021-03-26T12:01:02Z</dcterms:created>
  <dcterms:modified xsi:type="dcterms:W3CDTF">2021-08-01T17:18:08Z</dcterms:modified>
</cp:coreProperties>
</file>